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42.jpg" ContentType="image/jpg"/>
  <Override PartName="/ppt/media/image51.jpg" ContentType="image/jp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226.jpg" ContentType="image/jpg"/>
  <Override PartName="/ppt/notesSlides/notesSlide14.xml" ContentType="application/vnd.openxmlformats-officedocument.presentationml.notesSlide+xml"/>
  <Override PartName="/ppt/media/image227.jpg" ContentType="image/jp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media/image409.jpg" ContentType="image/jpg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media/image526.jpg" ContentType="image/jpg"/>
  <Override PartName="/ppt/media/image527.jpg" ContentType="image/jpg"/>
  <Override PartName="/ppt/media/image528.jpg" ContentType="image/jpg"/>
  <Override PartName="/ppt/notesSlides/notesSlide33.xml" ContentType="application/vnd.openxmlformats-officedocument.presentationml.notesSlide+xml"/>
  <Override PartName="/ppt/media/image551.jpg" ContentType="image/jpg"/>
  <Override PartName="/ppt/media/image552.jpg" ContentType="image/jpg"/>
  <Override PartName="/ppt/notesSlides/notesSlide34.xml" ContentType="application/vnd.openxmlformats-officedocument.presentationml.notesSlide+xml"/>
  <Override PartName="/ppt/media/image570.jpg" ContentType="image/jpg"/>
  <Override PartName="/ppt/media/image571.jpg" ContentType="image/jpg"/>
  <Override PartName="/ppt/notesSlides/notesSlide35.xml" ContentType="application/vnd.openxmlformats-officedocument.presentationml.notesSlide+xml"/>
  <Override PartName="/ppt/media/image584.jpg" ContentType="image/jpg"/>
  <Override PartName="/ppt/media/image585.jpg" ContentType="image/jp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1" r:id="rId2"/>
    <p:sldMasterId id="2147483676" r:id="rId3"/>
  </p:sldMasterIdLst>
  <p:notesMasterIdLst>
    <p:notesMasterId r:id="rId39"/>
  </p:notesMasterIdLst>
  <p:sldIdLst>
    <p:sldId id="328" r:id="rId4"/>
    <p:sldId id="329" r:id="rId5"/>
    <p:sldId id="330" r:id="rId6"/>
    <p:sldId id="334" r:id="rId7"/>
    <p:sldId id="335" r:id="rId8"/>
    <p:sldId id="336" r:id="rId9"/>
    <p:sldId id="337" r:id="rId10"/>
    <p:sldId id="338" r:id="rId11"/>
    <p:sldId id="339" r:id="rId12"/>
    <p:sldId id="340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351" r:id="rId24"/>
    <p:sldId id="352" r:id="rId25"/>
    <p:sldId id="353" r:id="rId26"/>
    <p:sldId id="354" r:id="rId27"/>
    <p:sldId id="355" r:id="rId28"/>
    <p:sldId id="356" r:id="rId29"/>
    <p:sldId id="357" r:id="rId30"/>
    <p:sldId id="358" r:id="rId31"/>
    <p:sldId id="359" r:id="rId32"/>
    <p:sldId id="360" r:id="rId33"/>
    <p:sldId id="361" r:id="rId34"/>
    <p:sldId id="362" r:id="rId35"/>
    <p:sldId id="363" r:id="rId36"/>
    <p:sldId id="364" r:id="rId37"/>
    <p:sldId id="365" r:id="rId38"/>
  </p:sldIdLst>
  <p:sldSz cx="12446000" cy="6997700"/>
  <p:notesSz cx="12446000" cy="69977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72" y="3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392738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7050088" y="0"/>
            <a:ext cx="5392737" cy="3508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022747-28F2-4DE0-8D6D-F22C360CCF71}" type="datetimeFigureOut">
              <a:rPr lang="en-US" smtClean="0"/>
              <a:t>10/5/2017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2738" y="874713"/>
            <a:ext cx="4200525" cy="236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44600" y="3367088"/>
            <a:ext cx="9956800" cy="2755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46863"/>
            <a:ext cx="5392738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7050088" y="6646863"/>
            <a:ext cx="5392737" cy="3508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5DEE28-CDAD-46CA-A69E-10FDEB77F3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449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4266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2134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524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16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11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4500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42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51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927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838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382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390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211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0408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530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874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278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628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943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5677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885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4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3288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874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538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4381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53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784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813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76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49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122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473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903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5DEE28-CDAD-46CA-A69E-10FDEB77F3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6702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1" y="1213402"/>
            <a:ext cx="5490601" cy="198197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1"/>
            </a:lvl1pPr>
            <a:lvl2pPr marL="0" indent="0">
              <a:buNone/>
              <a:defRPr sz="2001"/>
            </a:lvl2pPr>
            <a:lvl3pPr marL="231864" indent="0">
              <a:buNone/>
              <a:tabLst/>
              <a:defRPr sz="2001"/>
            </a:lvl3pPr>
            <a:lvl4pPr marL="460553" indent="0">
              <a:buNone/>
              <a:defRPr/>
            </a:lvl4pPr>
            <a:lvl5pPr marL="686065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3" y="1213402"/>
            <a:ext cx="5490601" cy="198197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1"/>
            </a:lvl1pPr>
            <a:lvl2pPr marL="0" indent="0">
              <a:buNone/>
              <a:defRPr sz="2001"/>
            </a:lvl2pPr>
            <a:lvl3pPr marL="231864" indent="0">
              <a:buNone/>
              <a:tabLst/>
              <a:defRPr sz="2001"/>
            </a:lvl3pPr>
            <a:lvl4pPr marL="460553" indent="0">
              <a:buNone/>
              <a:defRPr/>
            </a:lvl4pPr>
            <a:lvl5pPr marL="686065" indent="0">
              <a:buNone/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43734831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1" y="1213402"/>
            <a:ext cx="5490601" cy="2493002"/>
          </a:xfrm>
        </p:spPr>
        <p:txBody>
          <a:bodyPr wrap="square">
            <a:spAutoFit/>
          </a:bodyPr>
          <a:lstStyle>
            <a:lvl1pPr marL="287450" indent="-287450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1"/>
            </a:lvl1pPr>
            <a:lvl2pPr marL="531371" indent="-233284">
              <a:defRPr sz="2401"/>
            </a:lvl2pPr>
            <a:lvl3pPr marL="699855" indent="-168483">
              <a:tabLst/>
              <a:defRPr sz="2001"/>
            </a:lvl3pPr>
            <a:lvl4pPr marL="881296" indent="-181443">
              <a:defRPr/>
            </a:lvl4pPr>
            <a:lvl5pPr marL="1049782" indent="-16848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3" y="1213402"/>
            <a:ext cx="5490601" cy="2493002"/>
          </a:xfrm>
        </p:spPr>
        <p:txBody>
          <a:bodyPr wrap="square">
            <a:spAutoFit/>
          </a:bodyPr>
          <a:lstStyle>
            <a:lvl1pPr marL="287450" indent="-287450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1"/>
            </a:lvl1pPr>
            <a:lvl2pPr marL="531371" indent="-233284">
              <a:defRPr sz="2401"/>
            </a:lvl2pPr>
            <a:lvl3pPr marL="699855" indent="-168483">
              <a:tabLst/>
              <a:defRPr sz="2001"/>
            </a:lvl3pPr>
            <a:lvl4pPr marL="881296" indent="-181443">
              <a:defRPr/>
            </a:lvl4pPr>
            <a:lvl5pPr marL="1049782" indent="-168483">
              <a:tabLst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96103992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66333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1" y="1210522"/>
            <a:ext cx="1006451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850" y="3956258"/>
            <a:ext cx="10066104" cy="800229"/>
          </a:xfrm>
          <a:noFill/>
        </p:spPr>
        <p:txBody>
          <a:bodyPr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60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795124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1" y="1210522"/>
            <a:ext cx="1006451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lang="en-US" sz="7202" b="0" kern="1200" cap="none" spc="-101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137714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5527526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3965258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295222637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2126627"/>
            <a:ext cx="11896304" cy="1185852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2" spc="-101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38502268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1" y="1241990"/>
            <a:ext cx="5490601" cy="2080032"/>
          </a:xfrm>
        </p:spPr>
        <p:txBody>
          <a:bodyPr>
            <a:spAutoFit/>
          </a:bodyPr>
          <a:lstStyle>
            <a:lvl1pPr>
              <a:defRPr sz="660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24590" y="2"/>
            <a:ext cx="6221411" cy="6995761"/>
          </a:xfrm>
          <a:blipFill>
            <a:blip r:embed="rId2"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0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7106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82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54561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5038033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2620293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8743769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3586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3400"/>
            <a:ext cx="12446000" cy="57843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54" tIns="46654" rIns="46654" bIns="4665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1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852" y="1221713"/>
            <a:ext cx="11896302" cy="2063457"/>
          </a:xfrm>
        </p:spPr>
        <p:txBody>
          <a:bodyPr/>
          <a:lstStyle>
            <a:lvl1pPr marL="0" indent="0">
              <a:buNone/>
              <a:defRPr sz="3301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68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83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87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1401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22728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74850" y="6295746"/>
            <a:ext cx="11865484" cy="40344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82937" tIns="146349" rIns="182937" bIns="146349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32648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Segoe UI" pitchFamily="34" charset="0"/>
              </a:rPr>
              <a:t>© 2015 Microsoft Corporation. All rights reserved.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9583" y="3146470"/>
            <a:ext cx="3291025" cy="70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535672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850" y="1213403"/>
            <a:ext cx="11896304" cy="2511234"/>
          </a:xfrm>
          <a:prstGeom prst="rect">
            <a:avLst/>
          </a:prstGeom>
        </p:spPr>
        <p:txBody>
          <a:bodyPr/>
          <a:lstStyle>
            <a:lvl1pPr marL="290625" indent="-290625">
              <a:buClr>
                <a:schemeClr val="tx1"/>
              </a:buClr>
              <a:buSzPct val="90000"/>
              <a:buFont typeface="Arial" pitchFamily="34" charset="0"/>
              <a:buChar char="•"/>
              <a:defRPr sz="36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721" indent="-281095">
              <a:buClr>
                <a:schemeClr val="tx1"/>
              </a:buClr>
              <a:buSzPct val="90000"/>
              <a:buFont typeface="Arial" pitchFamily="34" charset="0"/>
              <a:buChar char="•"/>
              <a:defRPr sz="32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344" indent="-290625">
              <a:buClr>
                <a:schemeClr val="tx1"/>
              </a:buClr>
              <a:buSzPct val="90000"/>
              <a:buFont typeface="Arial" pitchFamily="34" charset="0"/>
              <a:buChar char="•"/>
              <a:defRPr sz="28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1033" indent="-228688">
              <a:buClr>
                <a:schemeClr val="tx1"/>
              </a:buClr>
              <a:buSzPct val="90000"/>
              <a:buFont typeface="Arial" pitchFamily="34" charset="0"/>
              <a:buChar char="•"/>
              <a:defRPr sz="24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721" indent="-228688">
              <a:buClr>
                <a:schemeClr val="tx1"/>
              </a:buClr>
              <a:buSzPct val="90000"/>
              <a:buFont typeface="Arial" pitchFamily="34" charset="0"/>
              <a:buChar char="•"/>
              <a:defRPr sz="20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365964"/>
            <a:ext cx="12446001" cy="631737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2" spc="-52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5020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 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8692740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274849" y="2120126"/>
            <a:ext cx="6405702" cy="2750948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63" tIns="146370" rIns="182963" bIns="14637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93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1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9" name="Picture 18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582" y="6243797"/>
            <a:ext cx="1279489" cy="2742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369" y="490959"/>
            <a:ext cx="1437413" cy="306743"/>
          </a:xfrm>
          <a:prstGeom prst="rect">
            <a:avLst/>
          </a:prstGeom>
        </p:spPr>
      </p:pic>
      <p:sp>
        <p:nvSpPr>
          <p:cNvPr id="12" name="Freeform 11"/>
          <p:cNvSpPr>
            <a:spLocks noEditPoints="1"/>
          </p:cNvSpPr>
          <p:nvPr userDrawn="1"/>
        </p:nvSpPr>
        <p:spPr bwMode="black">
          <a:xfrm>
            <a:off x="2139205" y="2474448"/>
            <a:ext cx="8167589" cy="2048805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rgbClr val="00BCF2"/>
          </a:solidFill>
          <a:ln>
            <a:noFill/>
          </a:ln>
        </p:spPr>
        <p:txBody>
          <a:bodyPr vert="horz" wrap="square" lIns="91482" tIns="45741" rIns="91482" bIns="45741" numCol="1" anchor="t" anchorCtr="0" compatLnSpc="1">
            <a:prstTxWarp prst="textNoShape">
              <a:avLst/>
            </a:prstTxWarp>
          </a:bodyPr>
          <a:lstStyle/>
          <a:p>
            <a:endParaRPr lang="en-US" sz="1801"/>
          </a:p>
        </p:txBody>
      </p:sp>
    </p:spTree>
    <p:extLst>
      <p:ext uri="{BB962C8B-B14F-4D97-AF65-F5344CB8AC3E}">
        <p14:creationId xmlns:p14="http://schemas.microsoft.com/office/powerpoint/2010/main" val="9815446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Microso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582" y="6243797"/>
            <a:ext cx="1279489" cy="27426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912" y="2126643"/>
            <a:ext cx="10066040" cy="1829616"/>
          </a:xfrm>
          <a:noFill/>
        </p:spPr>
        <p:txBody>
          <a:bodyPr lIns="146304" tIns="91440" rIns="146304" bIns="91440" anchor="t" anchorCtr="0"/>
          <a:lstStyle>
            <a:lvl1pPr>
              <a:defRPr sz="5403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912" y="3957582"/>
            <a:ext cx="10066041" cy="182883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10752" y="307761"/>
            <a:ext cx="3658813" cy="572724"/>
          </a:xfrm>
        </p:spPr>
        <p:txBody>
          <a:bodyPr lIns="182880" tIns="146304" rIns="182880" bIns="146304"/>
          <a:lstStyle>
            <a:lvl1pPr marL="0" indent="0" algn="r">
              <a:buNone/>
              <a:defRPr sz="2001">
                <a:latin typeface="+mn-lt"/>
              </a:defRPr>
            </a:lvl1pPr>
            <a:lvl2pPr marL="343071" indent="0">
              <a:buNone/>
              <a:defRPr sz="2001"/>
            </a:lvl2pPr>
            <a:lvl3pPr marL="571786" indent="0">
              <a:buNone/>
              <a:defRPr sz="2001"/>
            </a:lvl3pPr>
            <a:lvl4pPr marL="800500" indent="0">
              <a:buNone/>
              <a:defRPr sz="2001"/>
            </a:lvl4pPr>
            <a:lvl5pPr marL="1029214" indent="0">
              <a:buNone/>
              <a:defRPr sz="200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4279121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82" b="0" i="0">
                <a:solidFill>
                  <a:schemeClr val="bg1"/>
                </a:solidFill>
                <a:latin typeface="Segoe UI Light"/>
                <a:cs typeface="Segoe U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10/5/2017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300640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uil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hidden="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9582" y="6243797"/>
            <a:ext cx="1279489" cy="274261"/>
          </a:xfrm>
          <a:prstGeom prst="rect">
            <a:avLst/>
          </a:prstGeom>
        </p:spPr>
      </p:pic>
      <p:sp>
        <p:nvSpPr>
          <p:cNvPr id="18" name="Title 1"/>
          <p:cNvSpPr>
            <a:spLocks noGrp="1"/>
          </p:cNvSpPr>
          <p:nvPr>
            <p:ph type="title" hasCustomPrompt="1"/>
          </p:nvPr>
        </p:nvSpPr>
        <p:spPr>
          <a:xfrm>
            <a:off x="274912" y="2126643"/>
            <a:ext cx="10066040" cy="1829616"/>
          </a:xfrm>
          <a:noFill/>
        </p:spPr>
        <p:txBody>
          <a:bodyPr lIns="146304" tIns="91440" rIns="146304" bIns="91440" anchor="t" anchorCtr="0"/>
          <a:lstStyle>
            <a:lvl1pPr>
              <a:defRPr sz="5403" spc="-100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912" y="3957582"/>
            <a:ext cx="10066041" cy="1828837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2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8510752" y="307761"/>
            <a:ext cx="3658813" cy="572724"/>
          </a:xfrm>
        </p:spPr>
        <p:txBody>
          <a:bodyPr lIns="182880" tIns="146304" rIns="182880" bIns="146304"/>
          <a:lstStyle>
            <a:lvl1pPr marL="0" indent="0" algn="r">
              <a:buNone/>
              <a:defRPr sz="2001">
                <a:latin typeface="+mn-lt"/>
              </a:defRPr>
            </a:lvl1pPr>
            <a:lvl2pPr marL="343071" indent="0">
              <a:buNone/>
              <a:defRPr sz="2001"/>
            </a:lvl2pPr>
            <a:lvl3pPr marL="571786" indent="0">
              <a:buNone/>
              <a:defRPr sz="2001"/>
            </a:lvl3pPr>
            <a:lvl4pPr marL="800500" indent="0">
              <a:buNone/>
              <a:defRPr sz="2001"/>
            </a:lvl4pPr>
            <a:lvl5pPr marL="1029214" indent="0">
              <a:buNone/>
              <a:defRPr sz="200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  <p:sp>
        <p:nvSpPr>
          <p:cNvPr id="8" name="Freeform 7"/>
          <p:cNvSpPr>
            <a:spLocks noChangeAspect="1" noEditPoints="1"/>
          </p:cNvSpPr>
          <p:nvPr userDrawn="1"/>
        </p:nvSpPr>
        <p:spPr bwMode="black">
          <a:xfrm>
            <a:off x="457550" y="490959"/>
            <a:ext cx="1239955" cy="311037"/>
          </a:xfrm>
          <a:custGeom>
            <a:avLst/>
            <a:gdLst>
              <a:gd name="T0" fmla="*/ 336 w 2176"/>
              <a:gd name="T1" fmla="*/ 2 h 546"/>
              <a:gd name="T2" fmla="*/ 269 w 2176"/>
              <a:gd name="T3" fmla="*/ 2 h 546"/>
              <a:gd name="T4" fmla="*/ 48 w 2176"/>
              <a:gd name="T5" fmla="*/ 538 h 546"/>
              <a:gd name="T6" fmla="*/ 2128 w 2176"/>
              <a:gd name="T7" fmla="*/ 2 h 546"/>
              <a:gd name="T8" fmla="*/ 2176 w 2176"/>
              <a:gd name="T9" fmla="*/ 2 h 546"/>
              <a:gd name="T10" fmla="*/ 1049 w 2176"/>
              <a:gd name="T11" fmla="*/ 175 h 546"/>
              <a:gd name="T12" fmla="*/ 1025 w 2176"/>
              <a:gd name="T13" fmla="*/ 454 h 546"/>
              <a:gd name="T14" fmla="*/ 937 w 2176"/>
              <a:gd name="T15" fmla="*/ 473 h 546"/>
              <a:gd name="T16" fmla="*/ 892 w 2176"/>
              <a:gd name="T17" fmla="*/ 384 h 546"/>
              <a:gd name="T18" fmla="*/ 809 w 2176"/>
              <a:gd name="T19" fmla="*/ 394 h 546"/>
              <a:gd name="T20" fmla="*/ 975 w 2176"/>
              <a:gd name="T21" fmla="*/ 540 h 546"/>
              <a:gd name="T22" fmla="*/ 1048 w 2176"/>
              <a:gd name="T23" fmla="*/ 482 h 546"/>
              <a:gd name="T24" fmla="*/ 1131 w 2176"/>
              <a:gd name="T25" fmla="*/ 536 h 546"/>
              <a:gd name="T26" fmla="*/ 1293 w 2176"/>
              <a:gd name="T27" fmla="*/ 14 h 546"/>
              <a:gd name="T28" fmla="*/ 1238 w 2176"/>
              <a:gd name="T29" fmla="*/ 3 h 546"/>
              <a:gd name="T30" fmla="*/ 1207 w 2176"/>
              <a:gd name="T31" fmla="*/ 48 h 546"/>
              <a:gd name="T32" fmla="*/ 1237 w 2176"/>
              <a:gd name="T33" fmla="*/ 91 h 546"/>
              <a:gd name="T34" fmla="*/ 1293 w 2176"/>
              <a:gd name="T35" fmla="*/ 81 h 546"/>
              <a:gd name="T36" fmla="*/ 1216 w 2176"/>
              <a:gd name="T37" fmla="*/ 536 h 546"/>
              <a:gd name="T38" fmla="*/ 1216 w 2176"/>
              <a:gd name="T39" fmla="*/ 175 h 546"/>
              <a:gd name="T40" fmla="*/ 1457 w 2176"/>
              <a:gd name="T41" fmla="*/ 536 h 546"/>
              <a:gd name="T42" fmla="*/ 1376 w 2176"/>
              <a:gd name="T43" fmla="*/ 536 h 546"/>
              <a:gd name="T44" fmla="*/ 729 w 2176"/>
              <a:gd name="T45" fmla="*/ 213 h 546"/>
              <a:gd name="T46" fmla="*/ 573 w 2176"/>
              <a:gd name="T47" fmla="*/ 163 h 546"/>
              <a:gd name="T48" fmla="*/ 491 w 2176"/>
              <a:gd name="T49" fmla="*/ 226 h 546"/>
              <a:gd name="T50" fmla="*/ 460 w 2176"/>
              <a:gd name="T51" fmla="*/ 2 h 546"/>
              <a:gd name="T52" fmla="*/ 489 w 2176"/>
              <a:gd name="T53" fmla="*/ 537 h 546"/>
              <a:gd name="T54" fmla="*/ 509 w 2176"/>
              <a:gd name="T55" fmla="*/ 512 h 546"/>
              <a:gd name="T56" fmla="*/ 596 w 2176"/>
              <a:gd name="T57" fmla="*/ 546 h 546"/>
              <a:gd name="T58" fmla="*/ 754 w 2176"/>
              <a:gd name="T59" fmla="*/ 423 h 546"/>
              <a:gd name="T60" fmla="*/ 671 w 2176"/>
              <a:gd name="T61" fmla="*/ 400 h 546"/>
              <a:gd name="T62" fmla="*/ 578 w 2176"/>
              <a:gd name="T63" fmla="*/ 478 h 546"/>
              <a:gd name="T64" fmla="*/ 495 w 2176"/>
              <a:gd name="T65" fmla="*/ 421 h 546"/>
              <a:gd name="T66" fmla="*/ 496 w 2176"/>
              <a:gd name="T67" fmla="*/ 291 h 546"/>
              <a:gd name="T68" fmla="*/ 586 w 2176"/>
              <a:gd name="T69" fmla="*/ 226 h 546"/>
              <a:gd name="T70" fmla="*/ 672 w 2176"/>
              <a:gd name="T71" fmla="*/ 293 h 546"/>
              <a:gd name="T72" fmla="*/ 1866 w 2176"/>
              <a:gd name="T73" fmla="*/ 2 h 546"/>
              <a:gd name="T74" fmla="*/ 1783 w 2176"/>
              <a:gd name="T75" fmla="*/ 220 h 546"/>
              <a:gd name="T76" fmla="*/ 1716 w 2176"/>
              <a:gd name="T77" fmla="*/ 171 h 546"/>
              <a:gd name="T78" fmla="*/ 1561 w 2176"/>
              <a:gd name="T79" fmla="*/ 220 h 546"/>
              <a:gd name="T80" fmla="*/ 1526 w 2176"/>
              <a:gd name="T81" fmla="*/ 443 h 546"/>
              <a:gd name="T82" fmla="*/ 1665 w 2176"/>
              <a:gd name="T83" fmla="*/ 546 h 546"/>
              <a:gd name="T84" fmla="*/ 1763 w 2176"/>
              <a:gd name="T85" fmla="*/ 507 h 546"/>
              <a:gd name="T86" fmla="*/ 1785 w 2176"/>
              <a:gd name="T87" fmla="*/ 537 h 546"/>
              <a:gd name="T88" fmla="*/ 1778 w 2176"/>
              <a:gd name="T89" fmla="*/ 413 h 546"/>
              <a:gd name="T90" fmla="*/ 1692 w 2176"/>
              <a:gd name="T91" fmla="*/ 479 h 546"/>
              <a:gd name="T92" fmla="*/ 1607 w 2176"/>
              <a:gd name="T93" fmla="*/ 414 h 546"/>
              <a:gd name="T94" fmla="*/ 1624 w 2176"/>
              <a:gd name="T95" fmla="*/ 269 h 546"/>
              <a:gd name="T96" fmla="*/ 1732 w 2176"/>
              <a:gd name="T97" fmla="*/ 241 h 546"/>
              <a:gd name="T98" fmla="*/ 1786 w 2176"/>
              <a:gd name="T99" fmla="*/ 326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176" h="546">
                <a:moveTo>
                  <a:pt x="163" y="538"/>
                </a:moveTo>
                <a:cubicBezTo>
                  <a:pt x="116" y="538"/>
                  <a:pt x="116" y="538"/>
                  <a:pt x="116" y="538"/>
                </a:cubicBezTo>
                <a:cubicBezTo>
                  <a:pt x="336" y="2"/>
                  <a:pt x="336" y="2"/>
                  <a:pt x="336" y="2"/>
                </a:cubicBezTo>
                <a:cubicBezTo>
                  <a:pt x="384" y="2"/>
                  <a:pt x="384" y="2"/>
                  <a:pt x="384" y="2"/>
                </a:cubicBezTo>
                <a:lnTo>
                  <a:pt x="163" y="538"/>
                </a:lnTo>
                <a:close/>
                <a:moveTo>
                  <a:pt x="269" y="2"/>
                </a:moveTo>
                <a:cubicBezTo>
                  <a:pt x="221" y="2"/>
                  <a:pt x="221" y="2"/>
                  <a:pt x="221" y="2"/>
                </a:cubicBezTo>
                <a:cubicBezTo>
                  <a:pt x="0" y="538"/>
                  <a:pt x="0" y="538"/>
                  <a:pt x="0" y="538"/>
                </a:cubicBezTo>
                <a:cubicBezTo>
                  <a:pt x="48" y="538"/>
                  <a:pt x="48" y="538"/>
                  <a:pt x="48" y="538"/>
                </a:cubicBezTo>
                <a:lnTo>
                  <a:pt x="269" y="2"/>
                </a:lnTo>
                <a:close/>
                <a:moveTo>
                  <a:pt x="2176" y="2"/>
                </a:moveTo>
                <a:cubicBezTo>
                  <a:pt x="2128" y="2"/>
                  <a:pt x="2128" y="2"/>
                  <a:pt x="2128" y="2"/>
                </a:cubicBezTo>
                <a:cubicBezTo>
                  <a:pt x="1908" y="538"/>
                  <a:pt x="1908" y="538"/>
                  <a:pt x="1908" y="538"/>
                </a:cubicBezTo>
                <a:cubicBezTo>
                  <a:pt x="1955" y="538"/>
                  <a:pt x="1955" y="538"/>
                  <a:pt x="1955" y="538"/>
                </a:cubicBezTo>
                <a:lnTo>
                  <a:pt x="2176" y="2"/>
                </a:lnTo>
                <a:close/>
                <a:moveTo>
                  <a:pt x="1131" y="536"/>
                </a:moveTo>
                <a:cubicBezTo>
                  <a:pt x="1131" y="175"/>
                  <a:pt x="1131" y="175"/>
                  <a:pt x="1131" y="175"/>
                </a:cubicBezTo>
                <a:cubicBezTo>
                  <a:pt x="1049" y="175"/>
                  <a:pt x="1049" y="175"/>
                  <a:pt x="1049" y="175"/>
                </a:cubicBezTo>
                <a:cubicBezTo>
                  <a:pt x="1049" y="384"/>
                  <a:pt x="1049" y="384"/>
                  <a:pt x="1049" y="384"/>
                </a:cubicBezTo>
                <a:cubicBezTo>
                  <a:pt x="1049" y="399"/>
                  <a:pt x="1047" y="412"/>
                  <a:pt x="1042" y="424"/>
                </a:cubicBezTo>
                <a:cubicBezTo>
                  <a:pt x="1038" y="436"/>
                  <a:pt x="1032" y="446"/>
                  <a:pt x="1025" y="454"/>
                </a:cubicBezTo>
                <a:cubicBezTo>
                  <a:pt x="1017" y="462"/>
                  <a:pt x="1009" y="468"/>
                  <a:pt x="999" y="472"/>
                </a:cubicBezTo>
                <a:cubicBezTo>
                  <a:pt x="989" y="476"/>
                  <a:pt x="978" y="478"/>
                  <a:pt x="967" y="478"/>
                </a:cubicBezTo>
                <a:cubicBezTo>
                  <a:pt x="956" y="478"/>
                  <a:pt x="946" y="476"/>
                  <a:pt x="937" y="473"/>
                </a:cubicBezTo>
                <a:cubicBezTo>
                  <a:pt x="927" y="470"/>
                  <a:pt x="920" y="464"/>
                  <a:pt x="913" y="457"/>
                </a:cubicBezTo>
                <a:cubicBezTo>
                  <a:pt x="906" y="449"/>
                  <a:pt x="901" y="440"/>
                  <a:pt x="897" y="428"/>
                </a:cubicBezTo>
                <a:cubicBezTo>
                  <a:pt x="894" y="416"/>
                  <a:pt x="892" y="401"/>
                  <a:pt x="892" y="384"/>
                </a:cubicBezTo>
                <a:cubicBezTo>
                  <a:pt x="892" y="175"/>
                  <a:pt x="892" y="175"/>
                  <a:pt x="892" y="175"/>
                </a:cubicBezTo>
                <a:cubicBezTo>
                  <a:pt x="809" y="175"/>
                  <a:pt x="809" y="175"/>
                  <a:pt x="809" y="175"/>
                </a:cubicBezTo>
                <a:cubicBezTo>
                  <a:pt x="809" y="394"/>
                  <a:pt x="809" y="394"/>
                  <a:pt x="809" y="394"/>
                </a:cubicBezTo>
                <a:cubicBezTo>
                  <a:pt x="809" y="444"/>
                  <a:pt x="821" y="482"/>
                  <a:pt x="843" y="507"/>
                </a:cubicBezTo>
                <a:cubicBezTo>
                  <a:pt x="865" y="532"/>
                  <a:pt x="897" y="545"/>
                  <a:pt x="939" y="545"/>
                </a:cubicBezTo>
                <a:cubicBezTo>
                  <a:pt x="951" y="545"/>
                  <a:pt x="963" y="543"/>
                  <a:pt x="975" y="540"/>
                </a:cubicBezTo>
                <a:cubicBezTo>
                  <a:pt x="986" y="537"/>
                  <a:pt x="996" y="532"/>
                  <a:pt x="1005" y="526"/>
                </a:cubicBezTo>
                <a:cubicBezTo>
                  <a:pt x="1014" y="521"/>
                  <a:pt x="1022" y="514"/>
                  <a:pt x="1029" y="506"/>
                </a:cubicBezTo>
                <a:cubicBezTo>
                  <a:pt x="1037" y="499"/>
                  <a:pt x="1043" y="490"/>
                  <a:pt x="1048" y="482"/>
                </a:cubicBezTo>
                <a:cubicBezTo>
                  <a:pt x="1049" y="482"/>
                  <a:pt x="1049" y="482"/>
                  <a:pt x="1049" y="482"/>
                </a:cubicBezTo>
                <a:cubicBezTo>
                  <a:pt x="1049" y="536"/>
                  <a:pt x="1049" y="536"/>
                  <a:pt x="1049" y="536"/>
                </a:cubicBezTo>
                <a:lnTo>
                  <a:pt x="1131" y="536"/>
                </a:lnTo>
                <a:close/>
                <a:moveTo>
                  <a:pt x="1307" y="48"/>
                </a:moveTo>
                <a:cubicBezTo>
                  <a:pt x="1307" y="41"/>
                  <a:pt x="1306" y="35"/>
                  <a:pt x="1303" y="29"/>
                </a:cubicBezTo>
                <a:cubicBezTo>
                  <a:pt x="1301" y="23"/>
                  <a:pt x="1297" y="18"/>
                  <a:pt x="1293" y="14"/>
                </a:cubicBezTo>
                <a:cubicBezTo>
                  <a:pt x="1288" y="9"/>
                  <a:pt x="1283" y="6"/>
                  <a:pt x="1277" y="3"/>
                </a:cubicBezTo>
                <a:cubicBezTo>
                  <a:pt x="1271" y="1"/>
                  <a:pt x="1264" y="0"/>
                  <a:pt x="1257" y="0"/>
                </a:cubicBezTo>
                <a:cubicBezTo>
                  <a:pt x="1250" y="0"/>
                  <a:pt x="1244" y="1"/>
                  <a:pt x="1238" y="3"/>
                </a:cubicBezTo>
                <a:cubicBezTo>
                  <a:pt x="1232" y="6"/>
                  <a:pt x="1226" y="9"/>
                  <a:pt x="1222" y="13"/>
                </a:cubicBezTo>
                <a:cubicBezTo>
                  <a:pt x="1217" y="18"/>
                  <a:pt x="1214" y="23"/>
                  <a:pt x="1211" y="29"/>
                </a:cubicBezTo>
                <a:cubicBezTo>
                  <a:pt x="1209" y="34"/>
                  <a:pt x="1207" y="41"/>
                  <a:pt x="1207" y="48"/>
                </a:cubicBezTo>
                <a:cubicBezTo>
                  <a:pt x="1207" y="54"/>
                  <a:pt x="1209" y="60"/>
                  <a:pt x="1211" y="66"/>
                </a:cubicBezTo>
                <a:cubicBezTo>
                  <a:pt x="1214" y="72"/>
                  <a:pt x="1217" y="77"/>
                  <a:pt x="1221" y="81"/>
                </a:cubicBezTo>
                <a:cubicBezTo>
                  <a:pt x="1226" y="85"/>
                  <a:pt x="1231" y="88"/>
                  <a:pt x="1237" y="91"/>
                </a:cubicBezTo>
                <a:cubicBezTo>
                  <a:pt x="1243" y="93"/>
                  <a:pt x="1250" y="95"/>
                  <a:pt x="1257" y="95"/>
                </a:cubicBezTo>
                <a:cubicBezTo>
                  <a:pt x="1264" y="95"/>
                  <a:pt x="1271" y="93"/>
                  <a:pt x="1277" y="91"/>
                </a:cubicBezTo>
                <a:cubicBezTo>
                  <a:pt x="1283" y="88"/>
                  <a:pt x="1289" y="85"/>
                  <a:pt x="1293" y="81"/>
                </a:cubicBezTo>
                <a:cubicBezTo>
                  <a:pt x="1297" y="77"/>
                  <a:pt x="1301" y="72"/>
                  <a:pt x="1303" y="66"/>
                </a:cubicBezTo>
                <a:cubicBezTo>
                  <a:pt x="1306" y="60"/>
                  <a:pt x="1307" y="54"/>
                  <a:pt x="1307" y="48"/>
                </a:cubicBezTo>
                <a:moveTo>
                  <a:pt x="1216" y="536"/>
                </a:moveTo>
                <a:cubicBezTo>
                  <a:pt x="1297" y="536"/>
                  <a:pt x="1297" y="536"/>
                  <a:pt x="1297" y="536"/>
                </a:cubicBezTo>
                <a:cubicBezTo>
                  <a:pt x="1297" y="175"/>
                  <a:pt x="1297" y="175"/>
                  <a:pt x="1297" y="175"/>
                </a:cubicBezTo>
                <a:cubicBezTo>
                  <a:pt x="1216" y="175"/>
                  <a:pt x="1216" y="175"/>
                  <a:pt x="1216" y="175"/>
                </a:cubicBezTo>
                <a:lnTo>
                  <a:pt x="1216" y="536"/>
                </a:lnTo>
                <a:close/>
                <a:moveTo>
                  <a:pt x="1376" y="536"/>
                </a:moveTo>
                <a:cubicBezTo>
                  <a:pt x="1457" y="536"/>
                  <a:pt x="1457" y="536"/>
                  <a:pt x="1457" y="536"/>
                </a:cubicBezTo>
                <a:cubicBezTo>
                  <a:pt x="1457" y="2"/>
                  <a:pt x="1457" y="2"/>
                  <a:pt x="1457" y="2"/>
                </a:cubicBezTo>
                <a:cubicBezTo>
                  <a:pt x="1376" y="2"/>
                  <a:pt x="1376" y="2"/>
                  <a:pt x="1376" y="2"/>
                </a:cubicBezTo>
                <a:lnTo>
                  <a:pt x="1376" y="536"/>
                </a:lnTo>
                <a:close/>
                <a:moveTo>
                  <a:pt x="765" y="342"/>
                </a:moveTo>
                <a:cubicBezTo>
                  <a:pt x="765" y="317"/>
                  <a:pt x="762" y="294"/>
                  <a:pt x="756" y="272"/>
                </a:cubicBezTo>
                <a:cubicBezTo>
                  <a:pt x="750" y="249"/>
                  <a:pt x="741" y="230"/>
                  <a:pt x="729" y="213"/>
                </a:cubicBezTo>
                <a:cubicBezTo>
                  <a:pt x="717" y="196"/>
                  <a:pt x="701" y="183"/>
                  <a:pt x="682" y="173"/>
                </a:cubicBezTo>
                <a:cubicBezTo>
                  <a:pt x="663" y="163"/>
                  <a:pt x="640" y="158"/>
                  <a:pt x="613" y="158"/>
                </a:cubicBezTo>
                <a:cubicBezTo>
                  <a:pt x="599" y="158"/>
                  <a:pt x="585" y="160"/>
                  <a:pt x="573" y="163"/>
                </a:cubicBezTo>
                <a:cubicBezTo>
                  <a:pt x="561" y="166"/>
                  <a:pt x="549" y="171"/>
                  <a:pt x="539" y="177"/>
                </a:cubicBezTo>
                <a:cubicBezTo>
                  <a:pt x="529" y="183"/>
                  <a:pt x="520" y="190"/>
                  <a:pt x="512" y="199"/>
                </a:cubicBezTo>
                <a:cubicBezTo>
                  <a:pt x="504" y="207"/>
                  <a:pt x="497" y="216"/>
                  <a:pt x="491" y="226"/>
                </a:cubicBezTo>
                <a:cubicBezTo>
                  <a:pt x="489" y="226"/>
                  <a:pt x="489" y="226"/>
                  <a:pt x="489" y="226"/>
                </a:cubicBezTo>
                <a:cubicBezTo>
                  <a:pt x="489" y="2"/>
                  <a:pt x="489" y="2"/>
                  <a:pt x="489" y="2"/>
                </a:cubicBezTo>
                <a:cubicBezTo>
                  <a:pt x="460" y="2"/>
                  <a:pt x="460" y="2"/>
                  <a:pt x="460" y="2"/>
                </a:cubicBezTo>
                <a:cubicBezTo>
                  <a:pt x="406" y="133"/>
                  <a:pt x="406" y="133"/>
                  <a:pt x="406" y="133"/>
                </a:cubicBezTo>
                <a:cubicBezTo>
                  <a:pt x="406" y="537"/>
                  <a:pt x="406" y="537"/>
                  <a:pt x="406" y="537"/>
                </a:cubicBezTo>
                <a:cubicBezTo>
                  <a:pt x="489" y="537"/>
                  <a:pt x="489" y="537"/>
                  <a:pt x="489" y="537"/>
                </a:cubicBezTo>
                <a:cubicBezTo>
                  <a:pt x="489" y="490"/>
                  <a:pt x="489" y="490"/>
                  <a:pt x="489" y="490"/>
                </a:cubicBezTo>
                <a:cubicBezTo>
                  <a:pt x="491" y="490"/>
                  <a:pt x="491" y="490"/>
                  <a:pt x="491" y="490"/>
                </a:cubicBezTo>
                <a:cubicBezTo>
                  <a:pt x="496" y="498"/>
                  <a:pt x="502" y="505"/>
                  <a:pt x="509" y="512"/>
                </a:cubicBezTo>
                <a:cubicBezTo>
                  <a:pt x="515" y="519"/>
                  <a:pt x="523" y="525"/>
                  <a:pt x="532" y="530"/>
                </a:cubicBezTo>
                <a:cubicBezTo>
                  <a:pt x="540" y="535"/>
                  <a:pt x="550" y="539"/>
                  <a:pt x="561" y="542"/>
                </a:cubicBezTo>
                <a:cubicBezTo>
                  <a:pt x="571" y="544"/>
                  <a:pt x="583" y="546"/>
                  <a:pt x="596" y="546"/>
                </a:cubicBezTo>
                <a:cubicBezTo>
                  <a:pt x="623" y="546"/>
                  <a:pt x="647" y="541"/>
                  <a:pt x="668" y="530"/>
                </a:cubicBezTo>
                <a:cubicBezTo>
                  <a:pt x="689" y="520"/>
                  <a:pt x="707" y="506"/>
                  <a:pt x="721" y="488"/>
                </a:cubicBezTo>
                <a:cubicBezTo>
                  <a:pt x="736" y="470"/>
                  <a:pt x="747" y="448"/>
                  <a:pt x="754" y="423"/>
                </a:cubicBezTo>
                <a:cubicBezTo>
                  <a:pt x="761" y="398"/>
                  <a:pt x="765" y="371"/>
                  <a:pt x="765" y="342"/>
                </a:cubicBezTo>
                <a:moveTo>
                  <a:pt x="678" y="341"/>
                </a:moveTo>
                <a:cubicBezTo>
                  <a:pt x="678" y="363"/>
                  <a:pt x="676" y="383"/>
                  <a:pt x="671" y="400"/>
                </a:cubicBezTo>
                <a:cubicBezTo>
                  <a:pt x="667" y="418"/>
                  <a:pt x="660" y="432"/>
                  <a:pt x="651" y="443"/>
                </a:cubicBezTo>
                <a:cubicBezTo>
                  <a:pt x="643" y="455"/>
                  <a:pt x="632" y="463"/>
                  <a:pt x="620" y="469"/>
                </a:cubicBezTo>
                <a:cubicBezTo>
                  <a:pt x="607" y="475"/>
                  <a:pt x="593" y="478"/>
                  <a:pt x="578" y="478"/>
                </a:cubicBezTo>
                <a:cubicBezTo>
                  <a:pt x="565" y="478"/>
                  <a:pt x="553" y="475"/>
                  <a:pt x="542" y="470"/>
                </a:cubicBezTo>
                <a:cubicBezTo>
                  <a:pt x="531" y="466"/>
                  <a:pt x="522" y="459"/>
                  <a:pt x="514" y="450"/>
                </a:cubicBezTo>
                <a:cubicBezTo>
                  <a:pt x="506" y="442"/>
                  <a:pt x="500" y="432"/>
                  <a:pt x="495" y="421"/>
                </a:cubicBezTo>
                <a:cubicBezTo>
                  <a:pt x="491" y="410"/>
                  <a:pt x="488" y="397"/>
                  <a:pt x="488" y="384"/>
                </a:cubicBezTo>
                <a:cubicBezTo>
                  <a:pt x="488" y="336"/>
                  <a:pt x="488" y="336"/>
                  <a:pt x="488" y="336"/>
                </a:cubicBezTo>
                <a:cubicBezTo>
                  <a:pt x="488" y="319"/>
                  <a:pt x="491" y="304"/>
                  <a:pt x="496" y="291"/>
                </a:cubicBezTo>
                <a:cubicBezTo>
                  <a:pt x="500" y="278"/>
                  <a:pt x="507" y="266"/>
                  <a:pt x="516" y="257"/>
                </a:cubicBezTo>
                <a:cubicBezTo>
                  <a:pt x="524" y="247"/>
                  <a:pt x="534" y="240"/>
                  <a:pt x="546" y="234"/>
                </a:cubicBezTo>
                <a:cubicBezTo>
                  <a:pt x="558" y="229"/>
                  <a:pt x="571" y="226"/>
                  <a:pt x="586" y="226"/>
                </a:cubicBezTo>
                <a:cubicBezTo>
                  <a:pt x="601" y="226"/>
                  <a:pt x="614" y="229"/>
                  <a:pt x="625" y="234"/>
                </a:cubicBezTo>
                <a:cubicBezTo>
                  <a:pt x="636" y="240"/>
                  <a:pt x="646" y="247"/>
                  <a:pt x="654" y="257"/>
                </a:cubicBezTo>
                <a:cubicBezTo>
                  <a:pt x="662" y="267"/>
                  <a:pt x="668" y="279"/>
                  <a:pt x="672" y="293"/>
                </a:cubicBezTo>
                <a:cubicBezTo>
                  <a:pt x="676" y="307"/>
                  <a:pt x="678" y="323"/>
                  <a:pt x="678" y="341"/>
                </a:cubicBezTo>
                <a:moveTo>
                  <a:pt x="1866" y="537"/>
                </a:moveTo>
                <a:cubicBezTo>
                  <a:pt x="1866" y="2"/>
                  <a:pt x="1866" y="2"/>
                  <a:pt x="1866" y="2"/>
                </a:cubicBezTo>
                <a:cubicBezTo>
                  <a:pt x="1785" y="2"/>
                  <a:pt x="1785" y="2"/>
                  <a:pt x="1785" y="2"/>
                </a:cubicBezTo>
                <a:cubicBezTo>
                  <a:pt x="1785" y="220"/>
                  <a:pt x="1785" y="220"/>
                  <a:pt x="1785" y="220"/>
                </a:cubicBezTo>
                <a:cubicBezTo>
                  <a:pt x="1783" y="220"/>
                  <a:pt x="1783" y="220"/>
                  <a:pt x="1783" y="220"/>
                </a:cubicBezTo>
                <a:cubicBezTo>
                  <a:pt x="1779" y="213"/>
                  <a:pt x="1773" y="206"/>
                  <a:pt x="1767" y="199"/>
                </a:cubicBezTo>
                <a:cubicBezTo>
                  <a:pt x="1760" y="192"/>
                  <a:pt x="1753" y="187"/>
                  <a:pt x="1744" y="182"/>
                </a:cubicBezTo>
                <a:cubicBezTo>
                  <a:pt x="1736" y="177"/>
                  <a:pt x="1726" y="173"/>
                  <a:pt x="1716" y="171"/>
                </a:cubicBezTo>
                <a:cubicBezTo>
                  <a:pt x="1705" y="168"/>
                  <a:pt x="1693" y="167"/>
                  <a:pt x="1681" y="167"/>
                </a:cubicBezTo>
                <a:cubicBezTo>
                  <a:pt x="1656" y="167"/>
                  <a:pt x="1633" y="171"/>
                  <a:pt x="1613" y="181"/>
                </a:cubicBezTo>
                <a:cubicBezTo>
                  <a:pt x="1592" y="190"/>
                  <a:pt x="1575" y="203"/>
                  <a:pt x="1561" y="220"/>
                </a:cubicBezTo>
                <a:cubicBezTo>
                  <a:pt x="1546" y="238"/>
                  <a:pt x="1535" y="259"/>
                  <a:pt x="1527" y="283"/>
                </a:cubicBezTo>
                <a:cubicBezTo>
                  <a:pt x="1519" y="308"/>
                  <a:pt x="1515" y="335"/>
                  <a:pt x="1515" y="365"/>
                </a:cubicBezTo>
                <a:cubicBezTo>
                  <a:pt x="1515" y="394"/>
                  <a:pt x="1519" y="420"/>
                  <a:pt x="1526" y="443"/>
                </a:cubicBezTo>
                <a:cubicBezTo>
                  <a:pt x="1534" y="465"/>
                  <a:pt x="1544" y="484"/>
                  <a:pt x="1558" y="500"/>
                </a:cubicBezTo>
                <a:cubicBezTo>
                  <a:pt x="1571" y="515"/>
                  <a:pt x="1587" y="526"/>
                  <a:pt x="1605" y="534"/>
                </a:cubicBezTo>
                <a:cubicBezTo>
                  <a:pt x="1624" y="542"/>
                  <a:pt x="1643" y="546"/>
                  <a:pt x="1665" y="546"/>
                </a:cubicBezTo>
                <a:cubicBezTo>
                  <a:pt x="1679" y="546"/>
                  <a:pt x="1693" y="544"/>
                  <a:pt x="1705" y="541"/>
                </a:cubicBezTo>
                <a:cubicBezTo>
                  <a:pt x="1717" y="538"/>
                  <a:pt x="1728" y="533"/>
                  <a:pt x="1737" y="528"/>
                </a:cubicBezTo>
                <a:cubicBezTo>
                  <a:pt x="1747" y="522"/>
                  <a:pt x="1756" y="515"/>
                  <a:pt x="1763" y="507"/>
                </a:cubicBezTo>
                <a:cubicBezTo>
                  <a:pt x="1771" y="499"/>
                  <a:pt x="1778" y="490"/>
                  <a:pt x="1783" y="480"/>
                </a:cubicBezTo>
                <a:cubicBezTo>
                  <a:pt x="1785" y="480"/>
                  <a:pt x="1785" y="480"/>
                  <a:pt x="1785" y="480"/>
                </a:cubicBezTo>
                <a:cubicBezTo>
                  <a:pt x="1785" y="537"/>
                  <a:pt x="1785" y="537"/>
                  <a:pt x="1785" y="537"/>
                </a:cubicBezTo>
                <a:lnTo>
                  <a:pt x="1866" y="537"/>
                </a:lnTo>
                <a:close/>
                <a:moveTo>
                  <a:pt x="1786" y="366"/>
                </a:moveTo>
                <a:cubicBezTo>
                  <a:pt x="1786" y="384"/>
                  <a:pt x="1783" y="399"/>
                  <a:pt x="1778" y="413"/>
                </a:cubicBezTo>
                <a:cubicBezTo>
                  <a:pt x="1773" y="427"/>
                  <a:pt x="1767" y="439"/>
                  <a:pt x="1758" y="449"/>
                </a:cubicBezTo>
                <a:cubicBezTo>
                  <a:pt x="1750" y="458"/>
                  <a:pt x="1740" y="466"/>
                  <a:pt x="1728" y="471"/>
                </a:cubicBezTo>
                <a:cubicBezTo>
                  <a:pt x="1717" y="476"/>
                  <a:pt x="1705" y="479"/>
                  <a:pt x="1692" y="479"/>
                </a:cubicBezTo>
                <a:cubicBezTo>
                  <a:pt x="1679" y="479"/>
                  <a:pt x="1667" y="477"/>
                  <a:pt x="1656" y="472"/>
                </a:cubicBezTo>
                <a:cubicBezTo>
                  <a:pt x="1644" y="467"/>
                  <a:pt x="1635" y="460"/>
                  <a:pt x="1626" y="450"/>
                </a:cubicBezTo>
                <a:cubicBezTo>
                  <a:pt x="1618" y="440"/>
                  <a:pt x="1612" y="428"/>
                  <a:pt x="1607" y="414"/>
                </a:cubicBezTo>
                <a:cubicBezTo>
                  <a:pt x="1602" y="399"/>
                  <a:pt x="1600" y="382"/>
                  <a:pt x="1600" y="363"/>
                </a:cubicBezTo>
                <a:cubicBezTo>
                  <a:pt x="1600" y="343"/>
                  <a:pt x="1602" y="325"/>
                  <a:pt x="1606" y="309"/>
                </a:cubicBezTo>
                <a:cubicBezTo>
                  <a:pt x="1610" y="294"/>
                  <a:pt x="1616" y="280"/>
                  <a:pt x="1624" y="269"/>
                </a:cubicBezTo>
                <a:cubicBezTo>
                  <a:pt x="1632" y="257"/>
                  <a:pt x="1642" y="249"/>
                  <a:pt x="1654" y="242"/>
                </a:cubicBezTo>
                <a:cubicBezTo>
                  <a:pt x="1667" y="236"/>
                  <a:pt x="1681" y="233"/>
                  <a:pt x="1697" y="233"/>
                </a:cubicBezTo>
                <a:cubicBezTo>
                  <a:pt x="1709" y="233"/>
                  <a:pt x="1721" y="236"/>
                  <a:pt x="1732" y="241"/>
                </a:cubicBezTo>
                <a:cubicBezTo>
                  <a:pt x="1743" y="245"/>
                  <a:pt x="1752" y="252"/>
                  <a:pt x="1760" y="260"/>
                </a:cubicBezTo>
                <a:cubicBezTo>
                  <a:pt x="1768" y="269"/>
                  <a:pt x="1774" y="279"/>
                  <a:pt x="1779" y="290"/>
                </a:cubicBezTo>
                <a:cubicBezTo>
                  <a:pt x="1783" y="301"/>
                  <a:pt x="1786" y="313"/>
                  <a:pt x="1786" y="326"/>
                </a:cubicBezTo>
                <a:lnTo>
                  <a:pt x="1786" y="366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82" tIns="45741" rIns="91482" bIns="45741" numCol="1" anchor="t" anchorCtr="0" compatLnSpc="1">
            <a:prstTxWarp prst="textNoShape">
              <a:avLst/>
            </a:prstTxWarp>
          </a:bodyPr>
          <a:lstStyle/>
          <a:p>
            <a:endParaRPr lang="en-US" sz="1801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7155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260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714" indent="0">
              <a:buNone/>
              <a:defRPr/>
            </a:lvl3pPr>
            <a:lvl4pPr marL="457429" indent="0">
              <a:buNone/>
              <a:defRPr/>
            </a:lvl4pPr>
            <a:lvl5pPr marL="68614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181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2608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714" indent="0">
              <a:buNone/>
              <a:defRPr/>
            </a:lvl3pPr>
            <a:lvl4pPr marL="457429" indent="0">
              <a:buNone/>
              <a:defRPr/>
            </a:lvl4pPr>
            <a:lvl5pPr marL="686143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2689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93831"/>
          </a:xfrm>
        </p:spPr>
        <p:txBody>
          <a:bodyPr>
            <a:spAutoFit/>
          </a:bodyPr>
          <a:lstStyle>
            <a:lvl1pPr>
              <a:defRPr sz="40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606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49" y="1213401"/>
            <a:ext cx="11896304" cy="2093831"/>
          </a:xfrm>
        </p:spPr>
        <p:txBody>
          <a:bodyPr>
            <a:spAutoFit/>
          </a:bodyPr>
          <a:lstStyle>
            <a:lvl1pPr>
              <a:defRPr sz="4002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92717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659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/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15239"/>
          </a:xfrm>
        </p:spPr>
        <p:txBody>
          <a:bodyPr wrap="square">
            <a:spAutoFit/>
          </a:bodyPr>
          <a:lstStyle>
            <a:lvl1pPr marL="0" indent="0">
              <a:spcBef>
                <a:spcPts val="1225"/>
              </a:spcBef>
              <a:buClr>
                <a:schemeClr val="tx1"/>
              </a:buClr>
              <a:buFont typeface="Wingdings" pitchFamily="2" charset="2"/>
              <a:buNone/>
              <a:defRPr sz="3202"/>
            </a:lvl1pPr>
            <a:lvl2pPr marL="0" indent="0">
              <a:buNone/>
              <a:defRPr sz="2001"/>
            </a:lvl2pPr>
            <a:lvl3pPr marL="231891" indent="0">
              <a:buNone/>
              <a:tabLst/>
              <a:defRPr sz="2001"/>
            </a:lvl3pPr>
            <a:lvl4pPr marL="460605" indent="0">
              <a:buNone/>
              <a:defRPr/>
            </a:lvl4pPr>
            <a:lvl5pPr marL="686143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3799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2"/>
              </a:buClr>
              <a:buFont typeface="Arial" pitchFamily="34" charset="0"/>
              <a:buChar char="•"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2"/>
              </a:buClr>
              <a:buFont typeface="Arial" pitchFamily="34" charset="0"/>
              <a:buChar char="•"/>
              <a:defRPr sz="3202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888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2"/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680552" y="1213400"/>
            <a:ext cx="5490601" cy="1982915"/>
          </a:xfrm>
        </p:spPr>
        <p:txBody>
          <a:bodyPr wrap="square">
            <a:spAutoFit/>
          </a:bodyPr>
          <a:lstStyle>
            <a:lvl1pPr marL="287482" indent="-287482">
              <a:spcBef>
                <a:spcPts val="1225"/>
              </a:spcBef>
              <a:buClr>
                <a:schemeClr val="tx1"/>
              </a:buClr>
              <a:buFont typeface="Arial" pitchFamily="34" charset="0"/>
              <a:buChar char="•"/>
              <a:defRPr sz="3202"/>
            </a:lvl1pPr>
            <a:lvl2pPr marL="531432" indent="-233312">
              <a:defRPr sz="2401"/>
            </a:lvl2pPr>
            <a:lvl3pPr marL="699935" indent="-168503">
              <a:tabLst/>
              <a:defRPr sz="2001"/>
            </a:lvl3pPr>
            <a:lvl4pPr marL="881398" indent="-181465">
              <a:defRPr/>
            </a:lvl4pPr>
            <a:lvl5pPr marL="1049902" indent="-168503"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6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9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944" t="1853" r="1090"/>
          <a:stretch/>
        </p:blipFill>
        <p:spPr>
          <a:xfrm flipH="1">
            <a:off x="0" y="4"/>
            <a:ext cx="12444228" cy="6997696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607" y="2126630"/>
            <a:ext cx="6408946" cy="3562980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37" tIns="146349" rIns="182937" bIns="1463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1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915" y="2126627"/>
            <a:ext cx="6405638" cy="1829630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260" y="3956241"/>
            <a:ext cx="6407293" cy="173336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1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8" name="Rectangle 7"/>
          <p:cNvSpPr/>
          <p:nvPr userDrawn="1"/>
        </p:nvSpPr>
        <p:spPr bwMode="auto">
          <a:xfrm>
            <a:off x="457552" y="479644"/>
            <a:ext cx="2103587" cy="401724"/>
          </a:xfrm>
          <a:prstGeom prst="rect">
            <a:avLst/>
          </a:prstGeom>
          <a:noFill/>
          <a:ln w="6350" cap="sq">
            <a:solidFill>
              <a:srgbClr val="525252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552" y="881369"/>
            <a:ext cx="2103587" cy="277224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93939">
                      <a:srgbClr val="525252"/>
                    </a:gs>
                    <a:gs pos="80808">
                      <a:srgbClr val="525252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6021" y="6152132"/>
            <a:ext cx="1703555" cy="36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42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102279" y="2965208"/>
            <a:ext cx="10243806" cy="917992"/>
          </a:xfrm>
        </p:spPr>
        <p:txBody>
          <a:bodyPr anchor="ctr" anchorCtr="0"/>
          <a:lstStyle>
            <a:lvl1pPr algn="l"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607853"/>
      </p:ext>
    </p:extLst>
  </p:cSld>
  <p:clrMapOvr>
    <a:masterClrMapping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1210522"/>
            <a:ext cx="9151003" cy="118239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849" y="3956258"/>
            <a:ext cx="9151002" cy="738999"/>
          </a:xfrm>
          <a:noFill/>
        </p:spPr>
        <p:txBody>
          <a:bodyPr wrap="square" lIns="182880" tIns="146304" rIns="182880" bIns="146304">
            <a:spAutoFit/>
          </a:bodyPr>
          <a:lstStyle>
            <a:lvl1pPr marL="0" indent="0">
              <a:spcBef>
                <a:spcPts val="0"/>
              </a:spcBef>
              <a:buNone/>
              <a:defRPr sz="3202" spc="0" baseline="0">
                <a:gradFill>
                  <a:gsLst>
                    <a:gs pos="24779">
                      <a:srgbClr val="000000"/>
                    </a:gs>
                    <a:gs pos="70000">
                      <a:srgbClr val="000000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28275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1210522"/>
            <a:ext cx="9151002" cy="1182398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471710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2126627"/>
            <a:ext cx="11896304" cy="118239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47270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49" y="2126627"/>
            <a:ext cx="11896304" cy="118239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204" spc="-100" baseline="0">
                <a:gradFill>
                  <a:gsLst>
                    <a:gs pos="92035">
                      <a:srgbClr val="000000"/>
                    </a:gs>
                    <a:gs pos="75000">
                      <a:srgbClr val="000000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665676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-50 Right Photo Layou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74850" y="1241990"/>
            <a:ext cx="5490601" cy="2013773"/>
          </a:xfrm>
        </p:spPr>
        <p:txBody>
          <a:bodyPr>
            <a:spAutoFit/>
          </a:bodyPr>
          <a:lstStyle>
            <a:lvl1pPr>
              <a:defRPr sz="6603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50/50 photo layout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 bwMode="ltGray">
          <a:xfrm>
            <a:off x="6224589" y="1"/>
            <a:ext cx="6221411" cy="6995761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601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3020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168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42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2" y="1213400"/>
            <a:ext cx="12446000" cy="57843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6660" tIns="46660" rIns="46660" bIns="466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938" fontAlgn="base">
              <a:spcBef>
                <a:spcPct val="0"/>
              </a:spcBef>
              <a:spcAft>
                <a:spcPct val="0"/>
              </a:spcAft>
            </a:pPr>
            <a:endParaRPr lang="en-US" sz="1801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74849" y="1221712"/>
            <a:ext cx="11896303" cy="1996837"/>
          </a:xfrm>
        </p:spPr>
        <p:txBody>
          <a:bodyPr/>
          <a:lstStyle>
            <a:lvl1pPr marL="0" indent="0">
              <a:buNone/>
              <a:defRPr sz="3302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899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97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152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014972"/>
      </p:ext>
    </p:extLst>
  </p:cSld>
  <p:clrMapOvr>
    <a:masterClrMapping/>
  </p:clrMapOvr>
  <p:transition>
    <p:fad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_colo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64369" y="479643"/>
            <a:ext cx="1437413" cy="30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878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7" y="-634"/>
            <a:ext cx="12445365" cy="699833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762208" y="2146674"/>
            <a:ext cx="6408946" cy="3562980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37" tIns="146349" rIns="182937" bIns="1463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1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5765515" y="2146673"/>
            <a:ext cx="6405638" cy="1829630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763861" y="3976286"/>
            <a:ext cx="6407293" cy="173336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1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7167" y="6347676"/>
            <a:ext cx="1687851" cy="3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752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74849" y="1213401"/>
            <a:ext cx="11896304" cy="2444855"/>
          </a:xfrm>
          <a:prstGeom prst="rect">
            <a:avLst/>
          </a:prstGeom>
        </p:spPr>
        <p:txBody>
          <a:bodyPr/>
          <a:lstStyle>
            <a:lvl1pPr marL="290658" indent="-290658">
              <a:buClr>
                <a:schemeClr val="tx1"/>
              </a:buClr>
              <a:buSzPct val="90000"/>
              <a:buFont typeface="Arial" pitchFamily="34" charset="0"/>
              <a:buChar char="•"/>
              <a:defRPr sz="360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71786" indent="-281128">
              <a:buClr>
                <a:schemeClr val="tx1"/>
              </a:buClr>
              <a:buSzPct val="90000"/>
              <a:buFont typeface="Arial" pitchFamily="34" charset="0"/>
              <a:buChar char="•"/>
              <a:defRPr sz="3202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62444" indent="-290658">
              <a:buClr>
                <a:schemeClr val="tx1"/>
              </a:buClr>
              <a:buSzPct val="90000"/>
              <a:buFont typeface="Arial" pitchFamily="34" charset="0"/>
              <a:buChar char="•"/>
              <a:defRPr sz="28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91158" indent="-228714">
              <a:buClr>
                <a:schemeClr val="tx1"/>
              </a:buClr>
              <a:buSzPct val="90000"/>
              <a:buFont typeface="Arial" pitchFamily="34" charset="0"/>
              <a:buChar char="•"/>
              <a:defRPr sz="24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319873" indent="-228714">
              <a:buClr>
                <a:schemeClr val="tx1"/>
              </a:buClr>
              <a:buSzPct val="90000"/>
              <a:buFont typeface="Arial" pitchFamily="34" charset="0"/>
              <a:buChar char="•"/>
              <a:defRPr sz="200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365964"/>
            <a:ext cx="12446001" cy="631737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702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8553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" y="-1"/>
            <a:ext cx="15448487" cy="868830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271607" y="2126630"/>
            <a:ext cx="6408946" cy="3562980"/>
          </a:xfrm>
          <a:prstGeom prst="rect">
            <a:avLst/>
          </a:prstGeom>
          <a:solidFill>
            <a:srgbClr val="002050">
              <a:alpha val="82000"/>
            </a:srgb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937" tIns="146349" rIns="182937" bIns="1463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1" b="0" i="0" u="none" strike="noStrike" kern="1200" cap="none" spc="0" normalizeH="0" baseline="0" noProof="0" dirty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auto">
          <a:xfrm>
            <a:off x="274915" y="2126627"/>
            <a:ext cx="6405638" cy="1829630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273260" y="3956241"/>
            <a:ext cx="6407293" cy="1733369"/>
          </a:xfrm>
        </p:spPr>
        <p:txBody>
          <a:bodyPr tIns="109728" bIns="109728">
            <a:noAutofit/>
          </a:bodyPr>
          <a:lstStyle>
            <a:lvl1pPr marL="0" indent="0">
              <a:spcBef>
                <a:spcPts val="0"/>
              </a:spcBef>
              <a:buNone/>
              <a:defRPr sz="3201">
                <a:gradFill>
                  <a:gsLst>
                    <a:gs pos="64646">
                      <a:srgbClr val="FFFFFF"/>
                    </a:gs>
                    <a:gs pos="45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53" y="6167061"/>
            <a:ext cx="1687851" cy="36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42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74913" y="2126643"/>
            <a:ext cx="9150939" cy="1829617"/>
          </a:xfrm>
          <a:noFill/>
        </p:spPr>
        <p:txBody>
          <a:bodyPr lIns="146304" tIns="91440" rIns="146304" bIns="91440" anchor="t" anchorCtr="0"/>
          <a:lstStyle>
            <a:lvl1pPr>
              <a:defRPr sz="5403" spc="-101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4914" y="3957584"/>
            <a:ext cx="7320740" cy="1828838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201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57550" y="6152132"/>
            <a:ext cx="1708764" cy="365926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457552" y="479644"/>
            <a:ext cx="2103587" cy="401724"/>
          </a:xfrm>
          <a:prstGeom prst="rect">
            <a:avLst/>
          </a:prstGeom>
          <a:noFill/>
          <a:ln w="6350" cap="sq">
            <a:solidFill>
              <a:schemeClr val="tx1"/>
            </a:solidFill>
            <a:prstDash val="sysDash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1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Product logo</a:t>
            </a:r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457552" y="881369"/>
            <a:ext cx="2103587" cy="277224"/>
          </a:xfrm>
          <a:prstGeom prst="rect">
            <a:avLst/>
          </a:prstGeom>
          <a:noFill/>
          <a:ln w="6350" cap="sq">
            <a:noFill/>
            <a:prstDash val="sysDot"/>
            <a:beve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831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1515">
                      <a:srgbClr val="FFFFFF"/>
                    </a:gs>
                    <a:gs pos="43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rPr>
              <a:t>Update on slide master</a:t>
            </a:r>
          </a:p>
        </p:txBody>
      </p:sp>
    </p:spTree>
    <p:extLst>
      <p:ext uri="{BB962C8B-B14F-4D97-AF65-F5344CB8AC3E}">
        <p14:creationId xmlns:p14="http://schemas.microsoft.com/office/powerpoint/2010/main" val="357104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74850" y="1213401"/>
            <a:ext cx="11896304" cy="2092769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2001"/>
            </a:lvl2pPr>
            <a:lvl3pPr marL="228688" indent="0">
              <a:buNone/>
              <a:defRPr/>
            </a:lvl3pPr>
            <a:lvl4pPr marL="457376" indent="0">
              <a:buNone/>
              <a:defRPr/>
            </a:lvl4pPr>
            <a:lvl5pPr marL="68606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8724190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74850" y="1213402"/>
            <a:ext cx="11896304" cy="2105156"/>
          </a:xfrm>
        </p:spPr>
        <p:txBody>
          <a:bodyPr>
            <a:spAutoFit/>
          </a:bodyPr>
          <a:lstStyle>
            <a:lvl1pPr>
              <a:defRPr sz="3601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369653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1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21" Type="http://schemas.openxmlformats.org/officeDocument/2006/relationships/slideLayout" Target="../slideLayouts/slideLayout24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20.xml"/><Relationship Id="rId25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6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3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2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8.xml"/><Relationship Id="rId23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22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theme" Target="../theme/theme3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04" r:id="rId2"/>
    <p:sldLayoutId id="2147483705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849" y="295410"/>
            <a:ext cx="11898670" cy="91799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851" y="1213402"/>
            <a:ext cx="11896301" cy="2160463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6"/>
          <a:stretch>
            <a:fillRect/>
          </a:stretch>
        </p:blipFill>
        <p:spPr>
          <a:xfrm rot="5400000">
            <a:off x="9402185" y="3051758"/>
            <a:ext cx="6998335" cy="894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34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</p:sldLayoutIdLst>
  <p:transition>
    <p:fade/>
  </p:transition>
  <p:txStyles>
    <p:titleStyle>
      <a:lvl1pPr algn="l" defTabSz="933100" rtl="0" eaLnBrk="1" latinLnBrk="0" hangingPunct="1">
        <a:lnSpc>
          <a:spcPct val="90000"/>
        </a:lnSpc>
        <a:spcBef>
          <a:spcPct val="0"/>
        </a:spcBef>
        <a:buNone/>
        <a:defRPr lang="en-US" sz="4801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3031" marR="0" indent="-343031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424" marR="0" indent="-241394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409" marR="0" indent="-228688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9095" marR="0" indent="-228688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785" marR="0" indent="-228688" algn="l" defTabSz="933100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6027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32579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99130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65681" indent="-233276" algn="l" defTabSz="933100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551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3100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651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6202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2754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9304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5854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2405" algn="l" defTabSz="933100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849" y="295408"/>
            <a:ext cx="11898670" cy="917992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74851" y="1213402"/>
            <a:ext cx="11896302" cy="2093831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12628632" y="0"/>
            <a:ext cx="953130" cy="5769583"/>
            <a:chOff x="12618967" y="0"/>
            <a:chExt cx="952401" cy="5766965"/>
          </a:xfrm>
        </p:grpSpPr>
        <p:grpSp>
          <p:nvGrpSpPr>
            <p:cNvPr id="26" name="Group 25"/>
            <p:cNvGrpSpPr/>
            <p:nvPr userDrawn="1"/>
          </p:nvGrpSpPr>
          <p:grpSpPr>
            <a:xfrm rot="5400000">
              <a:off x="11582059" y="1045293"/>
              <a:ext cx="2703052" cy="629236"/>
              <a:chOff x="1586734" y="4543426"/>
              <a:chExt cx="2703052" cy="629236"/>
            </a:xfrm>
          </p:grpSpPr>
          <p:sp>
            <p:nvSpPr>
              <p:cNvPr id="45" name="Rectangle 44"/>
              <p:cNvSpPr/>
              <p:nvPr userDrawn="1"/>
            </p:nvSpPr>
            <p:spPr bwMode="auto">
              <a:xfrm>
                <a:off x="1586734" y="4543427"/>
                <a:ext cx="869930" cy="28976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Blue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G:120 B:215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Rectangle 36"/>
              <p:cNvSpPr/>
              <p:nvPr userDrawn="1"/>
            </p:nvSpPr>
            <p:spPr bwMode="auto">
              <a:xfrm>
                <a:off x="3419856" y="4543428"/>
                <a:ext cx="869930" cy="28976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Cyan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G:188 B:242</a:t>
                </a:r>
                <a:endParaRPr lang="en-US" sz="500" dirty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1" name="Rectangle 40"/>
              <p:cNvSpPr/>
              <p:nvPr userDrawn="1"/>
            </p:nvSpPr>
            <p:spPr bwMode="auto">
              <a:xfrm>
                <a:off x="1586734" y="4882896"/>
                <a:ext cx="869930" cy="28976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Light Gray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210 G:210 B:210</a:t>
                </a:r>
                <a:endParaRPr lang="en-US" sz="500" dirty="0">
                  <a:gradFill>
                    <a:gsLst>
                      <a:gs pos="92035">
                        <a:srgbClr val="505050"/>
                      </a:gs>
                      <a:gs pos="27000">
                        <a:srgbClr val="50505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2" name="Rectangle 41"/>
              <p:cNvSpPr/>
              <p:nvPr userDrawn="1"/>
            </p:nvSpPr>
            <p:spPr bwMode="auto">
              <a:xfrm>
                <a:off x="2505456" y="4543426"/>
                <a:ext cx="869930" cy="28976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Blue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0 G:32 B:80</a:t>
                </a:r>
                <a:endParaRPr lang="en-US" sz="500" dirty="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3" name="Rectangle 42"/>
              <p:cNvSpPr/>
              <p:nvPr userDrawn="1"/>
            </p:nvSpPr>
            <p:spPr bwMode="auto">
              <a:xfrm>
                <a:off x="3413144" y="4882896"/>
                <a:ext cx="869930" cy="289766"/>
              </a:xfrm>
              <a:prstGeom prst="rect">
                <a:avLst/>
              </a:prstGeom>
              <a:solidFill>
                <a:srgbClr val="50505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Dark Gray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80 G:80 B:80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4" name="Rectangle 43"/>
              <p:cNvSpPr/>
              <p:nvPr userDrawn="1"/>
            </p:nvSpPr>
            <p:spPr bwMode="auto">
              <a:xfrm>
                <a:off x="2505456" y="4882895"/>
                <a:ext cx="869930" cy="289766"/>
              </a:xfrm>
              <a:prstGeom prst="rect">
                <a:avLst/>
              </a:prstGeom>
              <a:solidFill>
                <a:srgbClr val="737373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Gray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115 G:115 B:115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7" name="Group 26"/>
            <p:cNvGrpSpPr/>
            <p:nvPr userDrawn="1"/>
          </p:nvGrpSpPr>
          <p:grpSpPr>
            <a:xfrm rot="5400000">
              <a:off x="11412325" y="4270556"/>
              <a:ext cx="2703052" cy="289766"/>
              <a:chOff x="4476564" y="4543426"/>
              <a:chExt cx="2703052" cy="289766"/>
            </a:xfrm>
          </p:grpSpPr>
          <p:sp>
            <p:nvSpPr>
              <p:cNvPr id="33" name="Rectangle 32"/>
              <p:cNvSpPr/>
              <p:nvPr userDrawn="1"/>
            </p:nvSpPr>
            <p:spPr bwMode="auto">
              <a:xfrm>
                <a:off x="5395286" y="4543426"/>
                <a:ext cx="869930" cy="289766"/>
              </a:xfrm>
              <a:prstGeom prst="rect">
                <a:avLst/>
              </a:prstGeom>
              <a:solidFill>
                <a:srgbClr val="5C2D9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Purple</a:t>
                </a:r>
              </a:p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kern="12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R:92 G:45 B:145</a:t>
                </a:r>
              </a:p>
            </p:txBody>
          </p:sp>
          <p:sp>
            <p:nvSpPr>
              <p:cNvPr id="34" name="Rectangle 33"/>
              <p:cNvSpPr/>
              <p:nvPr userDrawn="1"/>
            </p:nvSpPr>
            <p:spPr bwMode="auto">
              <a:xfrm>
                <a:off x="6309686" y="4543426"/>
                <a:ext cx="869930" cy="289766"/>
              </a:xfrm>
              <a:prstGeom prst="rect">
                <a:avLst/>
              </a:prstGeom>
              <a:solidFill>
                <a:srgbClr val="D83B0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Orange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216 G:59 B:1</a:t>
                </a:r>
              </a:p>
            </p:txBody>
          </p:sp>
          <p:sp>
            <p:nvSpPr>
              <p:cNvPr id="35" name="Rectangle 34"/>
              <p:cNvSpPr/>
              <p:nvPr userDrawn="1"/>
            </p:nvSpPr>
            <p:spPr bwMode="auto">
              <a:xfrm>
                <a:off x="4476564" y="4543426"/>
                <a:ext cx="869930" cy="289766"/>
              </a:xfrm>
              <a:prstGeom prst="rect">
                <a:avLst/>
              </a:prstGeom>
              <a:solidFill>
                <a:srgbClr val="107C10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algn="l" defTabSz="932938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b="1" kern="1200" baseline="0" dirty="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latin typeface="+mn-lt"/>
                    <a:ea typeface="Segoe UI" pitchFamily="34" charset="0"/>
                    <a:cs typeface="Segoe UI" pitchFamily="34" charset="0"/>
                  </a:rPr>
                  <a:t>Green</a:t>
                </a:r>
              </a:p>
              <a:p>
                <a:pPr algn="l" defTabSz="932938" fontAlgn="base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50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R:</a:t>
                </a:r>
                <a:r>
                  <a:rPr lang="en-US" sz="500" baseline="0" dirty="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16 G:124 B:16</a:t>
                </a:r>
                <a:endParaRPr lang="en-US" sz="500" dirty="0">
                  <a:gradFill>
                    <a:gsLst>
                      <a:gs pos="2092">
                        <a:srgbClr val="F8F8F8"/>
                      </a:gs>
                      <a:gs pos="10042">
                        <a:srgbClr val="F8F8F8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8" name="TextBox 27"/>
            <p:cNvSpPr txBox="1"/>
            <p:nvPr userDrawn="1"/>
          </p:nvSpPr>
          <p:spPr>
            <a:xfrm rot="5400000">
              <a:off x="12988035" y="260168"/>
              <a:ext cx="843501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Main colors</a:t>
              </a:r>
            </a:p>
          </p:txBody>
        </p:sp>
        <p:sp>
          <p:nvSpPr>
            <p:cNvPr id="32" name="TextBox 31"/>
            <p:cNvSpPr txBox="1"/>
            <p:nvPr userDrawn="1"/>
          </p:nvSpPr>
          <p:spPr>
            <a:xfrm rot="5400000">
              <a:off x="11742070" y="4230580"/>
              <a:ext cx="2656496" cy="323165"/>
            </a:xfrm>
            <a:prstGeom prst="rect">
              <a:avLst/>
            </a:prstGeom>
            <a:noFill/>
          </p:spPr>
          <p:txBody>
            <a:bodyPr wrap="none" lIns="0" tIns="91440" rIns="182880" bIns="91440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001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Secondary colors (use only when</a:t>
              </a:r>
              <a:r>
                <a:rPr lang="en-US" sz="1001" baseline="0" dirty="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 necessary)</a:t>
              </a:r>
              <a:endParaRPr lang="en-US" sz="100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849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</p:sldLayoutIdLst>
  <p:transition>
    <p:fade/>
  </p:transition>
  <p:txStyles>
    <p:titleStyle>
      <a:lvl1pPr algn="l" defTabSz="933208" rtl="0" eaLnBrk="1" latinLnBrk="0" hangingPunct="1">
        <a:lnSpc>
          <a:spcPct val="90000"/>
        </a:lnSpc>
        <a:spcBef>
          <a:spcPct val="0"/>
        </a:spcBef>
        <a:buNone/>
        <a:defRPr lang="en-US" sz="4802" b="0" kern="1200" cap="none" spc="-102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43071" marR="0" indent="-343071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4002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84492" marR="0" indent="-241421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4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800500" marR="0" indent="-228714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0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29214" marR="0" indent="-228714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57929" marR="0" indent="-228714" algn="l" defTabSz="933208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80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6323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6pPr>
      <a:lvl7pPr marL="3032928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7pPr>
      <a:lvl8pPr marL="3499532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8pPr>
      <a:lvl9pPr marL="3966137" indent="-233303" algn="l" defTabSz="933208" rtl="0" eaLnBrk="1" latinLnBrk="0" hangingPunct="1">
        <a:spcBef>
          <a:spcPct val="20000"/>
        </a:spcBef>
        <a:buFont typeface="Arial" pitchFamily="34" charset="0"/>
        <a:buChar char="•"/>
        <a:defRPr sz="20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66604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33208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99813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66417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333022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99625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66229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732834" algn="l" defTabSz="933208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86.png"/><Relationship Id="rId18" Type="http://schemas.openxmlformats.org/officeDocument/2006/relationships/image" Target="../media/image191.png"/><Relationship Id="rId26" Type="http://schemas.openxmlformats.org/officeDocument/2006/relationships/image" Target="../media/image199.png"/><Relationship Id="rId39" Type="http://schemas.openxmlformats.org/officeDocument/2006/relationships/image" Target="../media/image212.png"/><Relationship Id="rId3" Type="http://schemas.openxmlformats.org/officeDocument/2006/relationships/image" Target="../media/image176.png"/><Relationship Id="rId21" Type="http://schemas.openxmlformats.org/officeDocument/2006/relationships/image" Target="../media/image194.png"/><Relationship Id="rId34" Type="http://schemas.openxmlformats.org/officeDocument/2006/relationships/image" Target="../media/image207.png"/><Relationship Id="rId42" Type="http://schemas.openxmlformats.org/officeDocument/2006/relationships/image" Target="../media/image215.png"/><Relationship Id="rId47" Type="http://schemas.openxmlformats.org/officeDocument/2006/relationships/image" Target="../media/image220.png"/><Relationship Id="rId50" Type="http://schemas.openxmlformats.org/officeDocument/2006/relationships/image" Target="../media/image223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17" Type="http://schemas.openxmlformats.org/officeDocument/2006/relationships/image" Target="../media/image190.png"/><Relationship Id="rId25" Type="http://schemas.openxmlformats.org/officeDocument/2006/relationships/image" Target="../media/image198.png"/><Relationship Id="rId33" Type="http://schemas.openxmlformats.org/officeDocument/2006/relationships/image" Target="../media/image206.png"/><Relationship Id="rId38" Type="http://schemas.openxmlformats.org/officeDocument/2006/relationships/image" Target="../media/image211.png"/><Relationship Id="rId46" Type="http://schemas.openxmlformats.org/officeDocument/2006/relationships/image" Target="../media/image21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89.png"/><Relationship Id="rId20" Type="http://schemas.openxmlformats.org/officeDocument/2006/relationships/image" Target="../media/image193.png"/><Relationship Id="rId29" Type="http://schemas.openxmlformats.org/officeDocument/2006/relationships/image" Target="../media/image202.png"/><Relationship Id="rId41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24" Type="http://schemas.openxmlformats.org/officeDocument/2006/relationships/image" Target="../media/image197.png"/><Relationship Id="rId32" Type="http://schemas.openxmlformats.org/officeDocument/2006/relationships/image" Target="../media/image205.png"/><Relationship Id="rId37" Type="http://schemas.openxmlformats.org/officeDocument/2006/relationships/image" Target="../media/image210.png"/><Relationship Id="rId40" Type="http://schemas.openxmlformats.org/officeDocument/2006/relationships/image" Target="../media/image213.png"/><Relationship Id="rId45" Type="http://schemas.openxmlformats.org/officeDocument/2006/relationships/image" Target="../media/image218.png"/><Relationship Id="rId5" Type="http://schemas.openxmlformats.org/officeDocument/2006/relationships/image" Target="../media/image178.png"/><Relationship Id="rId15" Type="http://schemas.openxmlformats.org/officeDocument/2006/relationships/image" Target="../media/image188.png"/><Relationship Id="rId23" Type="http://schemas.openxmlformats.org/officeDocument/2006/relationships/image" Target="../media/image196.png"/><Relationship Id="rId28" Type="http://schemas.openxmlformats.org/officeDocument/2006/relationships/image" Target="../media/image201.png"/><Relationship Id="rId36" Type="http://schemas.openxmlformats.org/officeDocument/2006/relationships/image" Target="../media/image209.png"/><Relationship Id="rId49" Type="http://schemas.openxmlformats.org/officeDocument/2006/relationships/image" Target="../media/image222.png"/><Relationship Id="rId10" Type="http://schemas.openxmlformats.org/officeDocument/2006/relationships/image" Target="../media/image183.png"/><Relationship Id="rId19" Type="http://schemas.openxmlformats.org/officeDocument/2006/relationships/image" Target="../media/image192.png"/><Relationship Id="rId31" Type="http://schemas.openxmlformats.org/officeDocument/2006/relationships/image" Target="../media/image204.png"/><Relationship Id="rId44" Type="http://schemas.openxmlformats.org/officeDocument/2006/relationships/image" Target="../media/image217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Relationship Id="rId14" Type="http://schemas.openxmlformats.org/officeDocument/2006/relationships/image" Target="../media/image187.png"/><Relationship Id="rId22" Type="http://schemas.openxmlformats.org/officeDocument/2006/relationships/image" Target="../media/image195.png"/><Relationship Id="rId27" Type="http://schemas.openxmlformats.org/officeDocument/2006/relationships/image" Target="../media/image200.png"/><Relationship Id="rId30" Type="http://schemas.openxmlformats.org/officeDocument/2006/relationships/image" Target="../media/image203.png"/><Relationship Id="rId35" Type="http://schemas.openxmlformats.org/officeDocument/2006/relationships/image" Target="../media/image208.png"/><Relationship Id="rId43" Type="http://schemas.openxmlformats.org/officeDocument/2006/relationships/image" Target="../media/image216.png"/><Relationship Id="rId48" Type="http://schemas.openxmlformats.org/officeDocument/2006/relationships/image" Target="../media/image221.png"/><Relationship Id="rId8" Type="http://schemas.openxmlformats.org/officeDocument/2006/relationships/image" Target="../media/image181.png"/><Relationship Id="rId51" Type="http://schemas.openxmlformats.org/officeDocument/2006/relationships/image" Target="../media/image2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2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1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8.png"/><Relationship Id="rId13" Type="http://schemas.openxmlformats.org/officeDocument/2006/relationships/image" Target="../media/image243.png"/><Relationship Id="rId18" Type="http://schemas.openxmlformats.org/officeDocument/2006/relationships/image" Target="../media/image248.png"/><Relationship Id="rId26" Type="http://schemas.openxmlformats.org/officeDocument/2006/relationships/image" Target="../media/image256.png"/><Relationship Id="rId39" Type="http://schemas.openxmlformats.org/officeDocument/2006/relationships/image" Target="../media/image269.png"/><Relationship Id="rId3" Type="http://schemas.openxmlformats.org/officeDocument/2006/relationships/image" Target="../media/image233.png"/><Relationship Id="rId21" Type="http://schemas.openxmlformats.org/officeDocument/2006/relationships/image" Target="../media/image251.png"/><Relationship Id="rId34" Type="http://schemas.openxmlformats.org/officeDocument/2006/relationships/image" Target="../media/image264.png"/><Relationship Id="rId42" Type="http://schemas.openxmlformats.org/officeDocument/2006/relationships/image" Target="../media/image272.png"/><Relationship Id="rId7" Type="http://schemas.openxmlformats.org/officeDocument/2006/relationships/image" Target="../media/image237.png"/><Relationship Id="rId12" Type="http://schemas.openxmlformats.org/officeDocument/2006/relationships/image" Target="../media/image242.png"/><Relationship Id="rId17" Type="http://schemas.openxmlformats.org/officeDocument/2006/relationships/image" Target="../media/image247.png"/><Relationship Id="rId25" Type="http://schemas.openxmlformats.org/officeDocument/2006/relationships/image" Target="../media/image255.png"/><Relationship Id="rId33" Type="http://schemas.openxmlformats.org/officeDocument/2006/relationships/image" Target="../media/image263.png"/><Relationship Id="rId38" Type="http://schemas.openxmlformats.org/officeDocument/2006/relationships/image" Target="../media/image268.png"/><Relationship Id="rId46" Type="http://schemas.openxmlformats.org/officeDocument/2006/relationships/image" Target="../media/image276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6.png"/><Relationship Id="rId20" Type="http://schemas.openxmlformats.org/officeDocument/2006/relationships/image" Target="../media/image250.png"/><Relationship Id="rId29" Type="http://schemas.openxmlformats.org/officeDocument/2006/relationships/image" Target="../media/image259.png"/><Relationship Id="rId41" Type="http://schemas.openxmlformats.org/officeDocument/2006/relationships/image" Target="../media/image2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11" Type="http://schemas.openxmlformats.org/officeDocument/2006/relationships/image" Target="../media/image241.png"/><Relationship Id="rId24" Type="http://schemas.openxmlformats.org/officeDocument/2006/relationships/image" Target="../media/image254.png"/><Relationship Id="rId32" Type="http://schemas.openxmlformats.org/officeDocument/2006/relationships/image" Target="../media/image262.png"/><Relationship Id="rId37" Type="http://schemas.openxmlformats.org/officeDocument/2006/relationships/image" Target="../media/image267.png"/><Relationship Id="rId40" Type="http://schemas.openxmlformats.org/officeDocument/2006/relationships/image" Target="../media/image270.png"/><Relationship Id="rId45" Type="http://schemas.openxmlformats.org/officeDocument/2006/relationships/image" Target="../media/image275.png"/><Relationship Id="rId5" Type="http://schemas.openxmlformats.org/officeDocument/2006/relationships/image" Target="../media/image235.png"/><Relationship Id="rId15" Type="http://schemas.openxmlformats.org/officeDocument/2006/relationships/image" Target="../media/image245.png"/><Relationship Id="rId23" Type="http://schemas.openxmlformats.org/officeDocument/2006/relationships/image" Target="../media/image253.png"/><Relationship Id="rId28" Type="http://schemas.openxmlformats.org/officeDocument/2006/relationships/image" Target="../media/image258.png"/><Relationship Id="rId36" Type="http://schemas.openxmlformats.org/officeDocument/2006/relationships/image" Target="../media/image266.png"/><Relationship Id="rId10" Type="http://schemas.openxmlformats.org/officeDocument/2006/relationships/image" Target="../media/image240.png"/><Relationship Id="rId19" Type="http://schemas.openxmlformats.org/officeDocument/2006/relationships/image" Target="../media/image249.png"/><Relationship Id="rId31" Type="http://schemas.openxmlformats.org/officeDocument/2006/relationships/image" Target="../media/image261.png"/><Relationship Id="rId44" Type="http://schemas.openxmlformats.org/officeDocument/2006/relationships/image" Target="../media/image274.png"/><Relationship Id="rId4" Type="http://schemas.openxmlformats.org/officeDocument/2006/relationships/image" Target="../media/image234.png"/><Relationship Id="rId9" Type="http://schemas.openxmlformats.org/officeDocument/2006/relationships/image" Target="../media/image239.png"/><Relationship Id="rId14" Type="http://schemas.openxmlformats.org/officeDocument/2006/relationships/image" Target="../media/image244.png"/><Relationship Id="rId22" Type="http://schemas.openxmlformats.org/officeDocument/2006/relationships/image" Target="../media/image252.png"/><Relationship Id="rId27" Type="http://schemas.openxmlformats.org/officeDocument/2006/relationships/image" Target="../media/image257.png"/><Relationship Id="rId30" Type="http://schemas.openxmlformats.org/officeDocument/2006/relationships/image" Target="../media/image260.png"/><Relationship Id="rId35" Type="http://schemas.openxmlformats.org/officeDocument/2006/relationships/image" Target="../media/image265.png"/><Relationship Id="rId43" Type="http://schemas.openxmlformats.org/officeDocument/2006/relationships/image" Target="../media/image27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13" Type="http://schemas.openxmlformats.org/officeDocument/2006/relationships/image" Target="../media/image287.png"/><Relationship Id="rId3" Type="http://schemas.openxmlformats.org/officeDocument/2006/relationships/image" Target="../media/image277.png"/><Relationship Id="rId7" Type="http://schemas.openxmlformats.org/officeDocument/2006/relationships/image" Target="../media/image281.png"/><Relationship Id="rId12" Type="http://schemas.openxmlformats.org/officeDocument/2006/relationships/image" Target="../media/image286.png"/><Relationship Id="rId17" Type="http://schemas.openxmlformats.org/officeDocument/2006/relationships/image" Target="../media/image29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0.png"/><Relationship Id="rId11" Type="http://schemas.openxmlformats.org/officeDocument/2006/relationships/image" Target="../media/image285.png"/><Relationship Id="rId5" Type="http://schemas.openxmlformats.org/officeDocument/2006/relationships/image" Target="../media/image279.png"/><Relationship Id="rId15" Type="http://schemas.openxmlformats.org/officeDocument/2006/relationships/image" Target="../media/image289.png"/><Relationship Id="rId10" Type="http://schemas.openxmlformats.org/officeDocument/2006/relationships/image" Target="../media/image284.png"/><Relationship Id="rId4" Type="http://schemas.openxmlformats.org/officeDocument/2006/relationships/image" Target="../media/image278.png"/><Relationship Id="rId9" Type="http://schemas.openxmlformats.org/officeDocument/2006/relationships/image" Target="../media/image283.png"/><Relationship Id="rId14" Type="http://schemas.openxmlformats.org/officeDocument/2006/relationships/image" Target="../media/image28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png"/><Relationship Id="rId13" Type="http://schemas.openxmlformats.org/officeDocument/2006/relationships/image" Target="../media/image300.png"/><Relationship Id="rId3" Type="http://schemas.openxmlformats.org/officeDocument/2006/relationships/image" Target="../media/image291.png"/><Relationship Id="rId7" Type="http://schemas.openxmlformats.org/officeDocument/2006/relationships/image" Target="../media/image294.png"/><Relationship Id="rId12" Type="http://schemas.openxmlformats.org/officeDocument/2006/relationships/image" Target="../media/image29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3.png"/><Relationship Id="rId11" Type="http://schemas.openxmlformats.org/officeDocument/2006/relationships/image" Target="../media/image298.png"/><Relationship Id="rId5" Type="http://schemas.openxmlformats.org/officeDocument/2006/relationships/image" Target="../media/image292.png"/><Relationship Id="rId10" Type="http://schemas.openxmlformats.org/officeDocument/2006/relationships/image" Target="../media/image297.png"/><Relationship Id="rId4" Type="http://schemas.openxmlformats.org/officeDocument/2006/relationships/image" Target="../media/image232.png"/><Relationship Id="rId9" Type="http://schemas.openxmlformats.org/officeDocument/2006/relationships/image" Target="../media/image29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6.png"/><Relationship Id="rId13" Type="http://schemas.openxmlformats.org/officeDocument/2006/relationships/image" Target="../media/image310.png"/><Relationship Id="rId3" Type="http://schemas.openxmlformats.org/officeDocument/2006/relationships/image" Target="../media/image301.png"/><Relationship Id="rId7" Type="http://schemas.openxmlformats.org/officeDocument/2006/relationships/image" Target="../media/image305.png"/><Relationship Id="rId12" Type="http://schemas.openxmlformats.org/officeDocument/2006/relationships/image" Target="../media/image30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4.png"/><Relationship Id="rId11" Type="http://schemas.openxmlformats.org/officeDocument/2006/relationships/image" Target="../media/image308.png"/><Relationship Id="rId5" Type="http://schemas.openxmlformats.org/officeDocument/2006/relationships/image" Target="../media/image303.png"/><Relationship Id="rId10" Type="http://schemas.openxmlformats.org/officeDocument/2006/relationships/image" Target="../media/image231.png"/><Relationship Id="rId4" Type="http://schemas.openxmlformats.org/officeDocument/2006/relationships/image" Target="../media/image302.png"/><Relationship Id="rId9" Type="http://schemas.openxmlformats.org/officeDocument/2006/relationships/image" Target="../media/image30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21.png"/><Relationship Id="rId18" Type="http://schemas.openxmlformats.org/officeDocument/2006/relationships/image" Target="../media/image326.png"/><Relationship Id="rId26" Type="http://schemas.openxmlformats.org/officeDocument/2006/relationships/image" Target="../media/image334.png"/><Relationship Id="rId39" Type="http://schemas.openxmlformats.org/officeDocument/2006/relationships/image" Target="../media/image347.png"/><Relationship Id="rId21" Type="http://schemas.openxmlformats.org/officeDocument/2006/relationships/image" Target="../media/image329.png"/><Relationship Id="rId34" Type="http://schemas.openxmlformats.org/officeDocument/2006/relationships/image" Target="../media/image342.png"/><Relationship Id="rId42" Type="http://schemas.openxmlformats.org/officeDocument/2006/relationships/image" Target="../media/image350.png"/><Relationship Id="rId47" Type="http://schemas.openxmlformats.org/officeDocument/2006/relationships/image" Target="../media/image355.png"/><Relationship Id="rId50" Type="http://schemas.openxmlformats.org/officeDocument/2006/relationships/image" Target="../media/image358.png"/><Relationship Id="rId55" Type="http://schemas.openxmlformats.org/officeDocument/2006/relationships/image" Target="../media/image363.png"/><Relationship Id="rId63" Type="http://schemas.openxmlformats.org/officeDocument/2006/relationships/image" Target="../media/image371.png"/><Relationship Id="rId68" Type="http://schemas.openxmlformats.org/officeDocument/2006/relationships/image" Target="../media/image376.png"/><Relationship Id="rId76" Type="http://schemas.openxmlformats.org/officeDocument/2006/relationships/image" Target="../media/image384.png"/><Relationship Id="rId84" Type="http://schemas.openxmlformats.org/officeDocument/2006/relationships/image" Target="../media/image392.png"/><Relationship Id="rId7" Type="http://schemas.openxmlformats.org/officeDocument/2006/relationships/image" Target="../media/image315.png"/><Relationship Id="rId71" Type="http://schemas.openxmlformats.org/officeDocument/2006/relationships/image" Target="../media/image379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324.png"/><Relationship Id="rId29" Type="http://schemas.openxmlformats.org/officeDocument/2006/relationships/image" Target="../media/image337.png"/><Relationship Id="rId11" Type="http://schemas.openxmlformats.org/officeDocument/2006/relationships/image" Target="../media/image319.png"/><Relationship Id="rId24" Type="http://schemas.openxmlformats.org/officeDocument/2006/relationships/image" Target="../media/image332.png"/><Relationship Id="rId32" Type="http://schemas.openxmlformats.org/officeDocument/2006/relationships/image" Target="../media/image340.png"/><Relationship Id="rId37" Type="http://schemas.openxmlformats.org/officeDocument/2006/relationships/image" Target="../media/image345.png"/><Relationship Id="rId40" Type="http://schemas.openxmlformats.org/officeDocument/2006/relationships/image" Target="../media/image348.png"/><Relationship Id="rId45" Type="http://schemas.openxmlformats.org/officeDocument/2006/relationships/image" Target="../media/image353.png"/><Relationship Id="rId53" Type="http://schemas.openxmlformats.org/officeDocument/2006/relationships/image" Target="../media/image361.png"/><Relationship Id="rId58" Type="http://schemas.openxmlformats.org/officeDocument/2006/relationships/image" Target="../media/image366.png"/><Relationship Id="rId66" Type="http://schemas.openxmlformats.org/officeDocument/2006/relationships/image" Target="../media/image374.png"/><Relationship Id="rId74" Type="http://schemas.openxmlformats.org/officeDocument/2006/relationships/image" Target="../media/image382.png"/><Relationship Id="rId79" Type="http://schemas.openxmlformats.org/officeDocument/2006/relationships/image" Target="../media/image387.png"/><Relationship Id="rId5" Type="http://schemas.openxmlformats.org/officeDocument/2006/relationships/image" Target="../media/image313.png"/><Relationship Id="rId61" Type="http://schemas.openxmlformats.org/officeDocument/2006/relationships/image" Target="../media/image369.png"/><Relationship Id="rId82" Type="http://schemas.openxmlformats.org/officeDocument/2006/relationships/image" Target="../media/image390.png"/><Relationship Id="rId19" Type="http://schemas.openxmlformats.org/officeDocument/2006/relationships/image" Target="../media/image327.png"/><Relationship Id="rId4" Type="http://schemas.openxmlformats.org/officeDocument/2006/relationships/image" Target="../media/image312.png"/><Relationship Id="rId9" Type="http://schemas.openxmlformats.org/officeDocument/2006/relationships/image" Target="../media/image317.png"/><Relationship Id="rId14" Type="http://schemas.openxmlformats.org/officeDocument/2006/relationships/image" Target="../media/image322.png"/><Relationship Id="rId22" Type="http://schemas.openxmlformats.org/officeDocument/2006/relationships/image" Target="../media/image330.png"/><Relationship Id="rId27" Type="http://schemas.openxmlformats.org/officeDocument/2006/relationships/image" Target="../media/image335.png"/><Relationship Id="rId30" Type="http://schemas.openxmlformats.org/officeDocument/2006/relationships/image" Target="../media/image338.png"/><Relationship Id="rId35" Type="http://schemas.openxmlformats.org/officeDocument/2006/relationships/image" Target="../media/image343.png"/><Relationship Id="rId43" Type="http://schemas.openxmlformats.org/officeDocument/2006/relationships/image" Target="../media/image351.png"/><Relationship Id="rId48" Type="http://schemas.openxmlformats.org/officeDocument/2006/relationships/image" Target="../media/image356.png"/><Relationship Id="rId56" Type="http://schemas.openxmlformats.org/officeDocument/2006/relationships/image" Target="../media/image364.png"/><Relationship Id="rId64" Type="http://schemas.openxmlformats.org/officeDocument/2006/relationships/image" Target="../media/image372.png"/><Relationship Id="rId69" Type="http://schemas.openxmlformats.org/officeDocument/2006/relationships/image" Target="../media/image377.png"/><Relationship Id="rId77" Type="http://schemas.openxmlformats.org/officeDocument/2006/relationships/image" Target="../media/image385.png"/><Relationship Id="rId8" Type="http://schemas.openxmlformats.org/officeDocument/2006/relationships/image" Target="../media/image316.png"/><Relationship Id="rId51" Type="http://schemas.openxmlformats.org/officeDocument/2006/relationships/image" Target="../media/image359.png"/><Relationship Id="rId72" Type="http://schemas.openxmlformats.org/officeDocument/2006/relationships/image" Target="../media/image380.png"/><Relationship Id="rId80" Type="http://schemas.openxmlformats.org/officeDocument/2006/relationships/image" Target="../media/image388.png"/><Relationship Id="rId85" Type="http://schemas.openxmlformats.org/officeDocument/2006/relationships/image" Target="../media/image393.png"/><Relationship Id="rId3" Type="http://schemas.openxmlformats.org/officeDocument/2006/relationships/image" Target="../media/image311.png"/><Relationship Id="rId12" Type="http://schemas.openxmlformats.org/officeDocument/2006/relationships/image" Target="../media/image320.png"/><Relationship Id="rId17" Type="http://schemas.openxmlformats.org/officeDocument/2006/relationships/image" Target="../media/image325.png"/><Relationship Id="rId25" Type="http://schemas.openxmlformats.org/officeDocument/2006/relationships/image" Target="../media/image333.png"/><Relationship Id="rId33" Type="http://schemas.openxmlformats.org/officeDocument/2006/relationships/image" Target="../media/image341.png"/><Relationship Id="rId38" Type="http://schemas.openxmlformats.org/officeDocument/2006/relationships/image" Target="../media/image346.png"/><Relationship Id="rId46" Type="http://schemas.openxmlformats.org/officeDocument/2006/relationships/image" Target="../media/image354.png"/><Relationship Id="rId59" Type="http://schemas.openxmlformats.org/officeDocument/2006/relationships/image" Target="../media/image367.png"/><Relationship Id="rId67" Type="http://schemas.openxmlformats.org/officeDocument/2006/relationships/image" Target="../media/image375.png"/><Relationship Id="rId20" Type="http://schemas.openxmlformats.org/officeDocument/2006/relationships/image" Target="../media/image328.png"/><Relationship Id="rId41" Type="http://schemas.openxmlformats.org/officeDocument/2006/relationships/image" Target="../media/image349.png"/><Relationship Id="rId54" Type="http://schemas.openxmlformats.org/officeDocument/2006/relationships/image" Target="../media/image362.png"/><Relationship Id="rId62" Type="http://schemas.openxmlformats.org/officeDocument/2006/relationships/image" Target="../media/image370.png"/><Relationship Id="rId70" Type="http://schemas.openxmlformats.org/officeDocument/2006/relationships/image" Target="../media/image378.png"/><Relationship Id="rId75" Type="http://schemas.openxmlformats.org/officeDocument/2006/relationships/image" Target="../media/image383.png"/><Relationship Id="rId83" Type="http://schemas.openxmlformats.org/officeDocument/2006/relationships/image" Target="../media/image3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4.png"/><Relationship Id="rId15" Type="http://schemas.openxmlformats.org/officeDocument/2006/relationships/image" Target="../media/image323.png"/><Relationship Id="rId23" Type="http://schemas.openxmlformats.org/officeDocument/2006/relationships/image" Target="../media/image331.png"/><Relationship Id="rId28" Type="http://schemas.openxmlformats.org/officeDocument/2006/relationships/image" Target="../media/image336.png"/><Relationship Id="rId36" Type="http://schemas.openxmlformats.org/officeDocument/2006/relationships/image" Target="../media/image344.png"/><Relationship Id="rId49" Type="http://schemas.openxmlformats.org/officeDocument/2006/relationships/image" Target="../media/image357.png"/><Relationship Id="rId57" Type="http://schemas.openxmlformats.org/officeDocument/2006/relationships/image" Target="../media/image365.png"/><Relationship Id="rId10" Type="http://schemas.openxmlformats.org/officeDocument/2006/relationships/image" Target="../media/image318.png"/><Relationship Id="rId31" Type="http://schemas.openxmlformats.org/officeDocument/2006/relationships/image" Target="../media/image339.png"/><Relationship Id="rId44" Type="http://schemas.openxmlformats.org/officeDocument/2006/relationships/image" Target="../media/image352.png"/><Relationship Id="rId52" Type="http://schemas.openxmlformats.org/officeDocument/2006/relationships/image" Target="../media/image360.png"/><Relationship Id="rId60" Type="http://schemas.openxmlformats.org/officeDocument/2006/relationships/image" Target="../media/image368.png"/><Relationship Id="rId65" Type="http://schemas.openxmlformats.org/officeDocument/2006/relationships/image" Target="../media/image373.png"/><Relationship Id="rId73" Type="http://schemas.openxmlformats.org/officeDocument/2006/relationships/image" Target="../media/image381.png"/><Relationship Id="rId78" Type="http://schemas.openxmlformats.org/officeDocument/2006/relationships/image" Target="../media/image386.png"/><Relationship Id="rId81" Type="http://schemas.openxmlformats.org/officeDocument/2006/relationships/image" Target="../media/image38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7" Type="http://schemas.openxmlformats.org/officeDocument/2006/relationships/image" Target="../media/image3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6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2.png"/><Relationship Id="rId13" Type="http://schemas.openxmlformats.org/officeDocument/2006/relationships/image" Target="../media/image407.png"/><Relationship Id="rId18" Type="http://schemas.openxmlformats.org/officeDocument/2006/relationships/image" Target="../media/image412.png"/><Relationship Id="rId3" Type="http://schemas.openxmlformats.org/officeDocument/2006/relationships/image" Target="../media/image228.png"/><Relationship Id="rId21" Type="http://schemas.openxmlformats.org/officeDocument/2006/relationships/image" Target="../media/image415.png"/><Relationship Id="rId7" Type="http://schemas.openxmlformats.org/officeDocument/2006/relationships/image" Target="../media/image401.png"/><Relationship Id="rId12" Type="http://schemas.openxmlformats.org/officeDocument/2006/relationships/image" Target="../media/image406.png"/><Relationship Id="rId17" Type="http://schemas.openxmlformats.org/officeDocument/2006/relationships/image" Target="../media/image41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10.png"/><Relationship Id="rId20" Type="http://schemas.openxmlformats.org/officeDocument/2006/relationships/image" Target="../media/image4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0.png"/><Relationship Id="rId11" Type="http://schemas.openxmlformats.org/officeDocument/2006/relationships/image" Target="../media/image405.png"/><Relationship Id="rId5" Type="http://schemas.openxmlformats.org/officeDocument/2006/relationships/image" Target="../media/image399.png"/><Relationship Id="rId15" Type="http://schemas.openxmlformats.org/officeDocument/2006/relationships/image" Target="../media/image409.jpg"/><Relationship Id="rId23" Type="http://schemas.openxmlformats.org/officeDocument/2006/relationships/image" Target="../media/image417.png"/><Relationship Id="rId10" Type="http://schemas.openxmlformats.org/officeDocument/2006/relationships/image" Target="../media/image404.png"/><Relationship Id="rId19" Type="http://schemas.openxmlformats.org/officeDocument/2006/relationships/image" Target="../media/image413.png"/><Relationship Id="rId4" Type="http://schemas.openxmlformats.org/officeDocument/2006/relationships/image" Target="../media/image398.png"/><Relationship Id="rId9" Type="http://schemas.openxmlformats.org/officeDocument/2006/relationships/image" Target="../media/image403.png"/><Relationship Id="rId14" Type="http://schemas.openxmlformats.org/officeDocument/2006/relationships/image" Target="../media/image408.png"/><Relationship Id="rId22" Type="http://schemas.openxmlformats.org/officeDocument/2006/relationships/image" Target="../media/image4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1.png"/><Relationship Id="rId5" Type="http://schemas.openxmlformats.org/officeDocument/2006/relationships/image" Target="../media/image420.png"/><Relationship Id="rId4" Type="http://schemas.openxmlformats.org/officeDocument/2006/relationships/image" Target="../media/image41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6.png"/><Relationship Id="rId13" Type="http://schemas.openxmlformats.org/officeDocument/2006/relationships/image" Target="../media/image431.png"/><Relationship Id="rId3" Type="http://schemas.openxmlformats.org/officeDocument/2006/relationships/image" Target="../media/image422.png"/><Relationship Id="rId7" Type="http://schemas.openxmlformats.org/officeDocument/2006/relationships/image" Target="../media/image425.png"/><Relationship Id="rId12" Type="http://schemas.openxmlformats.org/officeDocument/2006/relationships/image" Target="../media/image430.png"/><Relationship Id="rId17" Type="http://schemas.openxmlformats.org/officeDocument/2006/relationships/image" Target="../media/image435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4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4.png"/><Relationship Id="rId11" Type="http://schemas.openxmlformats.org/officeDocument/2006/relationships/image" Target="../media/image429.png"/><Relationship Id="rId5" Type="http://schemas.openxmlformats.org/officeDocument/2006/relationships/image" Target="../media/image423.png"/><Relationship Id="rId15" Type="http://schemas.openxmlformats.org/officeDocument/2006/relationships/image" Target="../media/image433.png"/><Relationship Id="rId10" Type="http://schemas.openxmlformats.org/officeDocument/2006/relationships/image" Target="../media/image428.png"/><Relationship Id="rId4" Type="http://schemas.openxmlformats.org/officeDocument/2006/relationships/image" Target="../media/image396.png"/><Relationship Id="rId9" Type="http://schemas.openxmlformats.org/officeDocument/2006/relationships/image" Target="../media/image427.png"/><Relationship Id="rId14" Type="http://schemas.openxmlformats.org/officeDocument/2006/relationships/image" Target="../media/image43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0.png"/><Relationship Id="rId13" Type="http://schemas.openxmlformats.org/officeDocument/2006/relationships/image" Target="../media/image444.png"/><Relationship Id="rId18" Type="http://schemas.openxmlformats.org/officeDocument/2006/relationships/image" Target="../media/image449.png"/><Relationship Id="rId26" Type="http://schemas.openxmlformats.org/officeDocument/2006/relationships/image" Target="../media/image457.png"/><Relationship Id="rId3" Type="http://schemas.openxmlformats.org/officeDocument/2006/relationships/image" Target="../media/image436.png"/><Relationship Id="rId21" Type="http://schemas.openxmlformats.org/officeDocument/2006/relationships/image" Target="../media/image452.png"/><Relationship Id="rId7" Type="http://schemas.openxmlformats.org/officeDocument/2006/relationships/image" Target="../media/image280.png"/><Relationship Id="rId12" Type="http://schemas.openxmlformats.org/officeDocument/2006/relationships/image" Target="../media/image443.png"/><Relationship Id="rId17" Type="http://schemas.openxmlformats.org/officeDocument/2006/relationships/image" Target="../media/image448.png"/><Relationship Id="rId25" Type="http://schemas.openxmlformats.org/officeDocument/2006/relationships/image" Target="../media/image456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447.png"/><Relationship Id="rId20" Type="http://schemas.openxmlformats.org/officeDocument/2006/relationships/image" Target="../media/image4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9.png"/><Relationship Id="rId11" Type="http://schemas.openxmlformats.org/officeDocument/2006/relationships/image" Target="../media/image442.png"/><Relationship Id="rId24" Type="http://schemas.openxmlformats.org/officeDocument/2006/relationships/image" Target="../media/image455.png"/><Relationship Id="rId5" Type="http://schemas.openxmlformats.org/officeDocument/2006/relationships/image" Target="../media/image438.png"/><Relationship Id="rId15" Type="http://schemas.openxmlformats.org/officeDocument/2006/relationships/image" Target="../media/image446.png"/><Relationship Id="rId23" Type="http://schemas.openxmlformats.org/officeDocument/2006/relationships/image" Target="../media/image454.png"/><Relationship Id="rId10" Type="http://schemas.openxmlformats.org/officeDocument/2006/relationships/image" Target="../media/image441.png"/><Relationship Id="rId19" Type="http://schemas.openxmlformats.org/officeDocument/2006/relationships/image" Target="../media/image450.png"/><Relationship Id="rId4" Type="http://schemas.openxmlformats.org/officeDocument/2006/relationships/image" Target="../media/image437.png"/><Relationship Id="rId9" Type="http://schemas.openxmlformats.org/officeDocument/2006/relationships/image" Target="../media/image395.png"/><Relationship Id="rId14" Type="http://schemas.openxmlformats.org/officeDocument/2006/relationships/image" Target="../media/image445.png"/><Relationship Id="rId22" Type="http://schemas.openxmlformats.org/officeDocument/2006/relationships/image" Target="../media/image45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3.png"/><Relationship Id="rId3" Type="http://schemas.openxmlformats.org/officeDocument/2006/relationships/image" Target="../media/image458.png"/><Relationship Id="rId7" Type="http://schemas.openxmlformats.org/officeDocument/2006/relationships/image" Target="../media/image4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1.png"/><Relationship Id="rId5" Type="http://schemas.openxmlformats.org/officeDocument/2006/relationships/image" Target="../media/image460.png"/><Relationship Id="rId10" Type="http://schemas.openxmlformats.org/officeDocument/2006/relationships/image" Target="../media/image465.png"/><Relationship Id="rId4" Type="http://schemas.openxmlformats.org/officeDocument/2006/relationships/image" Target="../media/image459.png"/><Relationship Id="rId9" Type="http://schemas.openxmlformats.org/officeDocument/2006/relationships/image" Target="../media/image46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3" Type="http://schemas.openxmlformats.org/officeDocument/2006/relationships/image" Target="../media/image466.png"/><Relationship Id="rId7" Type="http://schemas.openxmlformats.org/officeDocument/2006/relationships/image" Target="../media/image470.png"/><Relationship Id="rId12" Type="http://schemas.openxmlformats.org/officeDocument/2006/relationships/image" Target="../media/image4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9.png"/><Relationship Id="rId11" Type="http://schemas.openxmlformats.org/officeDocument/2006/relationships/image" Target="../media/image474.png"/><Relationship Id="rId5" Type="http://schemas.openxmlformats.org/officeDocument/2006/relationships/image" Target="../media/image468.png"/><Relationship Id="rId10" Type="http://schemas.openxmlformats.org/officeDocument/2006/relationships/image" Target="../media/image473.png"/><Relationship Id="rId4" Type="http://schemas.openxmlformats.org/officeDocument/2006/relationships/image" Target="../media/image467.png"/><Relationship Id="rId9" Type="http://schemas.openxmlformats.org/officeDocument/2006/relationships/image" Target="../media/image472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1.png"/><Relationship Id="rId3" Type="http://schemas.openxmlformats.org/officeDocument/2006/relationships/image" Target="../media/image476.png"/><Relationship Id="rId7" Type="http://schemas.openxmlformats.org/officeDocument/2006/relationships/image" Target="../media/image48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9.png"/><Relationship Id="rId11" Type="http://schemas.openxmlformats.org/officeDocument/2006/relationships/image" Target="../media/image484.png"/><Relationship Id="rId5" Type="http://schemas.openxmlformats.org/officeDocument/2006/relationships/image" Target="../media/image478.png"/><Relationship Id="rId10" Type="http://schemas.openxmlformats.org/officeDocument/2006/relationships/image" Target="../media/image483.png"/><Relationship Id="rId4" Type="http://schemas.openxmlformats.org/officeDocument/2006/relationships/image" Target="../media/image477.png"/><Relationship Id="rId9" Type="http://schemas.openxmlformats.org/officeDocument/2006/relationships/image" Target="../media/image48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9.png"/><Relationship Id="rId3" Type="http://schemas.openxmlformats.org/officeDocument/2006/relationships/image" Target="../media/image228.png"/><Relationship Id="rId7" Type="http://schemas.openxmlformats.org/officeDocument/2006/relationships/image" Target="../media/image4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7.png"/><Relationship Id="rId11" Type="http://schemas.openxmlformats.org/officeDocument/2006/relationships/image" Target="../media/image492.png"/><Relationship Id="rId5" Type="http://schemas.openxmlformats.org/officeDocument/2006/relationships/image" Target="../media/image486.png"/><Relationship Id="rId10" Type="http://schemas.openxmlformats.org/officeDocument/2006/relationships/image" Target="../media/image491.png"/><Relationship Id="rId4" Type="http://schemas.openxmlformats.org/officeDocument/2006/relationships/image" Target="../media/image485.png"/><Relationship Id="rId9" Type="http://schemas.openxmlformats.org/officeDocument/2006/relationships/image" Target="../media/image4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8.png"/><Relationship Id="rId13" Type="http://schemas.openxmlformats.org/officeDocument/2006/relationships/image" Target="../media/image503.png"/><Relationship Id="rId18" Type="http://schemas.openxmlformats.org/officeDocument/2006/relationships/image" Target="../media/image508.png"/><Relationship Id="rId3" Type="http://schemas.openxmlformats.org/officeDocument/2006/relationships/image" Target="../media/image493.png"/><Relationship Id="rId21" Type="http://schemas.openxmlformats.org/officeDocument/2006/relationships/image" Target="../media/image511.png"/><Relationship Id="rId7" Type="http://schemas.openxmlformats.org/officeDocument/2006/relationships/image" Target="../media/image497.png"/><Relationship Id="rId12" Type="http://schemas.openxmlformats.org/officeDocument/2006/relationships/image" Target="../media/image502.png"/><Relationship Id="rId17" Type="http://schemas.openxmlformats.org/officeDocument/2006/relationships/image" Target="../media/image507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506.png"/><Relationship Id="rId20" Type="http://schemas.openxmlformats.org/officeDocument/2006/relationships/image" Target="../media/image5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6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5" Type="http://schemas.openxmlformats.org/officeDocument/2006/relationships/image" Target="../media/image505.png"/><Relationship Id="rId10" Type="http://schemas.openxmlformats.org/officeDocument/2006/relationships/image" Target="../media/image500.png"/><Relationship Id="rId19" Type="http://schemas.openxmlformats.org/officeDocument/2006/relationships/image" Target="../media/image509.png"/><Relationship Id="rId4" Type="http://schemas.openxmlformats.org/officeDocument/2006/relationships/image" Target="../media/image494.png"/><Relationship Id="rId9" Type="http://schemas.openxmlformats.org/officeDocument/2006/relationships/image" Target="../media/image499.png"/><Relationship Id="rId14" Type="http://schemas.openxmlformats.org/officeDocument/2006/relationships/image" Target="../media/image50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6.png"/><Relationship Id="rId13" Type="http://schemas.openxmlformats.org/officeDocument/2006/relationships/image" Target="../media/image509.png"/><Relationship Id="rId18" Type="http://schemas.openxmlformats.org/officeDocument/2006/relationships/image" Target="../media/image520.png"/><Relationship Id="rId3" Type="http://schemas.openxmlformats.org/officeDocument/2006/relationships/image" Target="../media/image512.png"/><Relationship Id="rId21" Type="http://schemas.openxmlformats.org/officeDocument/2006/relationships/image" Target="../media/image511.png"/><Relationship Id="rId7" Type="http://schemas.openxmlformats.org/officeDocument/2006/relationships/image" Target="../media/image515.png"/><Relationship Id="rId12" Type="http://schemas.openxmlformats.org/officeDocument/2006/relationships/image" Target="../media/image502.png"/><Relationship Id="rId17" Type="http://schemas.openxmlformats.org/officeDocument/2006/relationships/image" Target="../media/image519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18.png"/><Relationship Id="rId20" Type="http://schemas.openxmlformats.org/officeDocument/2006/relationships/image" Target="../media/image5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4.png"/><Relationship Id="rId11" Type="http://schemas.openxmlformats.org/officeDocument/2006/relationships/image" Target="../media/image501.png"/><Relationship Id="rId5" Type="http://schemas.openxmlformats.org/officeDocument/2006/relationships/image" Target="../media/image495.png"/><Relationship Id="rId15" Type="http://schemas.openxmlformats.org/officeDocument/2006/relationships/image" Target="../media/image517.png"/><Relationship Id="rId10" Type="http://schemas.openxmlformats.org/officeDocument/2006/relationships/image" Target="../media/image500.png"/><Relationship Id="rId19" Type="http://schemas.openxmlformats.org/officeDocument/2006/relationships/image" Target="../media/image521.png"/><Relationship Id="rId4" Type="http://schemas.openxmlformats.org/officeDocument/2006/relationships/image" Target="../media/image513.png"/><Relationship Id="rId9" Type="http://schemas.openxmlformats.org/officeDocument/2006/relationships/image" Target="../media/image499.png"/><Relationship Id="rId14" Type="http://schemas.openxmlformats.org/officeDocument/2006/relationships/image" Target="../media/image510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7.jpg"/><Relationship Id="rId3" Type="http://schemas.openxmlformats.org/officeDocument/2006/relationships/image" Target="../media/image228.png"/><Relationship Id="rId7" Type="http://schemas.openxmlformats.org/officeDocument/2006/relationships/image" Target="../media/image52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5.png"/><Relationship Id="rId5" Type="http://schemas.openxmlformats.org/officeDocument/2006/relationships/image" Target="../media/image524.png"/><Relationship Id="rId4" Type="http://schemas.openxmlformats.org/officeDocument/2006/relationships/image" Target="../media/image523.png"/><Relationship Id="rId9" Type="http://schemas.openxmlformats.org/officeDocument/2006/relationships/image" Target="../media/image528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3.png"/><Relationship Id="rId13" Type="http://schemas.openxmlformats.org/officeDocument/2006/relationships/image" Target="../media/image538.png"/><Relationship Id="rId18" Type="http://schemas.openxmlformats.org/officeDocument/2006/relationships/image" Target="../media/image543.png"/><Relationship Id="rId26" Type="http://schemas.openxmlformats.org/officeDocument/2006/relationships/image" Target="../media/image551.jpg"/><Relationship Id="rId3" Type="http://schemas.openxmlformats.org/officeDocument/2006/relationships/image" Target="../media/image228.png"/><Relationship Id="rId21" Type="http://schemas.openxmlformats.org/officeDocument/2006/relationships/image" Target="../media/image546.png"/><Relationship Id="rId7" Type="http://schemas.openxmlformats.org/officeDocument/2006/relationships/image" Target="../media/image532.png"/><Relationship Id="rId12" Type="http://schemas.openxmlformats.org/officeDocument/2006/relationships/image" Target="../media/image537.png"/><Relationship Id="rId17" Type="http://schemas.openxmlformats.org/officeDocument/2006/relationships/image" Target="../media/image542.png"/><Relationship Id="rId25" Type="http://schemas.openxmlformats.org/officeDocument/2006/relationships/image" Target="../media/image550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541.png"/><Relationship Id="rId20" Type="http://schemas.openxmlformats.org/officeDocument/2006/relationships/image" Target="../media/image5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1.png"/><Relationship Id="rId11" Type="http://schemas.openxmlformats.org/officeDocument/2006/relationships/image" Target="../media/image536.png"/><Relationship Id="rId24" Type="http://schemas.openxmlformats.org/officeDocument/2006/relationships/image" Target="../media/image549.png"/><Relationship Id="rId5" Type="http://schemas.openxmlformats.org/officeDocument/2006/relationships/image" Target="../media/image530.png"/><Relationship Id="rId15" Type="http://schemas.openxmlformats.org/officeDocument/2006/relationships/image" Target="../media/image540.png"/><Relationship Id="rId23" Type="http://schemas.openxmlformats.org/officeDocument/2006/relationships/image" Target="../media/image548.png"/><Relationship Id="rId10" Type="http://schemas.openxmlformats.org/officeDocument/2006/relationships/image" Target="../media/image535.png"/><Relationship Id="rId19" Type="http://schemas.openxmlformats.org/officeDocument/2006/relationships/image" Target="../media/image544.png"/><Relationship Id="rId4" Type="http://schemas.openxmlformats.org/officeDocument/2006/relationships/image" Target="../media/image529.png"/><Relationship Id="rId9" Type="http://schemas.openxmlformats.org/officeDocument/2006/relationships/image" Target="../media/image534.png"/><Relationship Id="rId14" Type="http://schemas.openxmlformats.org/officeDocument/2006/relationships/image" Target="../media/image539.png"/><Relationship Id="rId22" Type="http://schemas.openxmlformats.org/officeDocument/2006/relationships/image" Target="../media/image547.png"/><Relationship Id="rId27" Type="http://schemas.openxmlformats.org/officeDocument/2006/relationships/image" Target="../media/image552.jp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5.png"/><Relationship Id="rId13" Type="http://schemas.openxmlformats.org/officeDocument/2006/relationships/image" Target="../media/image559.png"/><Relationship Id="rId18" Type="http://schemas.openxmlformats.org/officeDocument/2006/relationships/image" Target="../media/image533.png"/><Relationship Id="rId26" Type="http://schemas.openxmlformats.org/officeDocument/2006/relationships/image" Target="../media/image570.jpg"/><Relationship Id="rId3" Type="http://schemas.openxmlformats.org/officeDocument/2006/relationships/image" Target="../media/image228.png"/><Relationship Id="rId21" Type="http://schemas.openxmlformats.org/officeDocument/2006/relationships/image" Target="../media/image565.png"/><Relationship Id="rId7" Type="http://schemas.openxmlformats.org/officeDocument/2006/relationships/image" Target="../media/image539.png"/><Relationship Id="rId12" Type="http://schemas.openxmlformats.org/officeDocument/2006/relationships/image" Target="../media/image558.png"/><Relationship Id="rId17" Type="http://schemas.openxmlformats.org/officeDocument/2006/relationships/image" Target="../media/image562.png"/><Relationship Id="rId25" Type="http://schemas.openxmlformats.org/officeDocument/2006/relationships/image" Target="../media/image569.png"/><Relationship Id="rId2" Type="http://schemas.openxmlformats.org/officeDocument/2006/relationships/notesSlide" Target="../notesSlides/notesSlide34.xml"/><Relationship Id="rId16" Type="http://schemas.openxmlformats.org/officeDocument/2006/relationships/image" Target="../media/image561.png"/><Relationship Id="rId20" Type="http://schemas.openxmlformats.org/officeDocument/2006/relationships/image" Target="../media/image5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4.png"/><Relationship Id="rId11" Type="http://schemas.openxmlformats.org/officeDocument/2006/relationships/image" Target="../media/image557.png"/><Relationship Id="rId24" Type="http://schemas.openxmlformats.org/officeDocument/2006/relationships/image" Target="../media/image568.png"/><Relationship Id="rId5" Type="http://schemas.openxmlformats.org/officeDocument/2006/relationships/image" Target="../media/image529.png"/><Relationship Id="rId15" Type="http://schemas.openxmlformats.org/officeDocument/2006/relationships/image" Target="../media/image560.png"/><Relationship Id="rId23" Type="http://schemas.openxmlformats.org/officeDocument/2006/relationships/image" Target="../media/image567.png"/><Relationship Id="rId10" Type="http://schemas.openxmlformats.org/officeDocument/2006/relationships/image" Target="../media/image543.png"/><Relationship Id="rId19" Type="http://schemas.openxmlformats.org/officeDocument/2006/relationships/image" Target="../media/image563.png"/><Relationship Id="rId4" Type="http://schemas.openxmlformats.org/officeDocument/2006/relationships/image" Target="../media/image553.png"/><Relationship Id="rId9" Type="http://schemas.openxmlformats.org/officeDocument/2006/relationships/image" Target="../media/image556.png"/><Relationship Id="rId14" Type="http://schemas.openxmlformats.org/officeDocument/2006/relationships/image" Target="../media/image531.png"/><Relationship Id="rId22" Type="http://schemas.openxmlformats.org/officeDocument/2006/relationships/image" Target="../media/image566.png"/><Relationship Id="rId27" Type="http://schemas.openxmlformats.org/officeDocument/2006/relationships/image" Target="../media/image571.jp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5.png"/><Relationship Id="rId13" Type="http://schemas.openxmlformats.org/officeDocument/2006/relationships/image" Target="../media/image579.png"/><Relationship Id="rId18" Type="http://schemas.openxmlformats.org/officeDocument/2006/relationships/image" Target="../media/image583.png"/><Relationship Id="rId3" Type="http://schemas.openxmlformats.org/officeDocument/2006/relationships/image" Target="../media/image228.png"/><Relationship Id="rId7" Type="http://schemas.openxmlformats.org/officeDocument/2006/relationships/image" Target="../media/image533.png"/><Relationship Id="rId12" Type="http://schemas.openxmlformats.org/officeDocument/2006/relationships/image" Target="../media/image578.png"/><Relationship Id="rId17" Type="http://schemas.openxmlformats.org/officeDocument/2006/relationships/image" Target="../media/image567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582.png"/><Relationship Id="rId20" Type="http://schemas.openxmlformats.org/officeDocument/2006/relationships/image" Target="../media/image58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4.png"/><Relationship Id="rId11" Type="http://schemas.openxmlformats.org/officeDocument/2006/relationships/image" Target="../media/image577.png"/><Relationship Id="rId5" Type="http://schemas.openxmlformats.org/officeDocument/2006/relationships/image" Target="../media/image573.png"/><Relationship Id="rId15" Type="http://schemas.openxmlformats.org/officeDocument/2006/relationships/image" Target="../media/image581.png"/><Relationship Id="rId10" Type="http://schemas.openxmlformats.org/officeDocument/2006/relationships/image" Target="../media/image531.png"/><Relationship Id="rId19" Type="http://schemas.openxmlformats.org/officeDocument/2006/relationships/image" Target="../media/image584.jpg"/><Relationship Id="rId4" Type="http://schemas.openxmlformats.org/officeDocument/2006/relationships/image" Target="../media/image572.png"/><Relationship Id="rId9" Type="http://schemas.openxmlformats.org/officeDocument/2006/relationships/image" Target="../media/image576.png"/><Relationship Id="rId14" Type="http://schemas.openxmlformats.org/officeDocument/2006/relationships/image" Target="../media/image5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jp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21" Type="http://schemas.openxmlformats.org/officeDocument/2006/relationships/image" Target="../media/image59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jp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.png"/><Relationship Id="rId21" Type="http://schemas.openxmlformats.org/officeDocument/2006/relationships/image" Target="../media/image91.png"/><Relationship Id="rId42" Type="http://schemas.openxmlformats.org/officeDocument/2006/relationships/image" Target="../media/image112.png"/><Relationship Id="rId47" Type="http://schemas.openxmlformats.org/officeDocument/2006/relationships/image" Target="../media/image117.png"/><Relationship Id="rId63" Type="http://schemas.openxmlformats.org/officeDocument/2006/relationships/image" Target="../media/image133.png"/><Relationship Id="rId68" Type="http://schemas.openxmlformats.org/officeDocument/2006/relationships/image" Target="../media/image138.png"/><Relationship Id="rId84" Type="http://schemas.openxmlformats.org/officeDocument/2006/relationships/image" Target="../media/image154.png"/><Relationship Id="rId89" Type="http://schemas.openxmlformats.org/officeDocument/2006/relationships/image" Target="../media/image159.png"/><Relationship Id="rId7" Type="http://schemas.openxmlformats.org/officeDocument/2006/relationships/image" Target="../media/image77.png"/><Relationship Id="rId71" Type="http://schemas.openxmlformats.org/officeDocument/2006/relationships/image" Target="../media/image141.png"/><Relationship Id="rId92" Type="http://schemas.openxmlformats.org/officeDocument/2006/relationships/image" Target="../media/image162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6.png"/><Relationship Id="rId29" Type="http://schemas.openxmlformats.org/officeDocument/2006/relationships/image" Target="../media/image99.png"/><Relationship Id="rId11" Type="http://schemas.openxmlformats.org/officeDocument/2006/relationships/image" Target="../media/image81.png"/><Relationship Id="rId24" Type="http://schemas.openxmlformats.org/officeDocument/2006/relationships/image" Target="../media/image94.png"/><Relationship Id="rId32" Type="http://schemas.openxmlformats.org/officeDocument/2006/relationships/image" Target="../media/image102.png"/><Relationship Id="rId37" Type="http://schemas.openxmlformats.org/officeDocument/2006/relationships/image" Target="../media/image107.png"/><Relationship Id="rId40" Type="http://schemas.openxmlformats.org/officeDocument/2006/relationships/image" Target="../media/image110.png"/><Relationship Id="rId45" Type="http://schemas.openxmlformats.org/officeDocument/2006/relationships/image" Target="../media/image115.png"/><Relationship Id="rId53" Type="http://schemas.openxmlformats.org/officeDocument/2006/relationships/image" Target="../media/image123.png"/><Relationship Id="rId58" Type="http://schemas.openxmlformats.org/officeDocument/2006/relationships/image" Target="../media/image128.png"/><Relationship Id="rId66" Type="http://schemas.openxmlformats.org/officeDocument/2006/relationships/image" Target="../media/image136.png"/><Relationship Id="rId74" Type="http://schemas.openxmlformats.org/officeDocument/2006/relationships/image" Target="../media/image144.png"/><Relationship Id="rId79" Type="http://schemas.openxmlformats.org/officeDocument/2006/relationships/image" Target="../media/image149.png"/><Relationship Id="rId87" Type="http://schemas.openxmlformats.org/officeDocument/2006/relationships/image" Target="../media/image157.png"/><Relationship Id="rId102" Type="http://schemas.openxmlformats.org/officeDocument/2006/relationships/image" Target="../media/image172.png"/><Relationship Id="rId5" Type="http://schemas.openxmlformats.org/officeDocument/2006/relationships/image" Target="../media/image75.png"/><Relationship Id="rId61" Type="http://schemas.openxmlformats.org/officeDocument/2006/relationships/image" Target="../media/image131.png"/><Relationship Id="rId82" Type="http://schemas.openxmlformats.org/officeDocument/2006/relationships/image" Target="../media/image152.png"/><Relationship Id="rId90" Type="http://schemas.openxmlformats.org/officeDocument/2006/relationships/image" Target="../media/image160.png"/><Relationship Id="rId95" Type="http://schemas.openxmlformats.org/officeDocument/2006/relationships/image" Target="../media/image165.png"/><Relationship Id="rId19" Type="http://schemas.openxmlformats.org/officeDocument/2006/relationships/image" Target="../media/image89.png"/><Relationship Id="rId14" Type="http://schemas.openxmlformats.org/officeDocument/2006/relationships/image" Target="../media/image84.png"/><Relationship Id="rId22" Type="http://schemas.openxmlformats.org/officeDocument/2006/relationships/image" Target="../media/image92.png"/><Relationship Id="rId27" Type="http://schemas.openxmlformats.org/officeDocument/2006/relationships/image" Target="../media/image97.png"/><Relationship Id="rId30" Type="http://schemas.openxmlformats.org/officeDocument/2006/relationships/image" Target="../media/image100.png"/><Relationship Id="rId35" Type="http://schemas.openxmlformats.org/officeDocument/2006/relationships/image" Target="../media/image105.png"/><Relationship Id="rId43" Type="http://schemas.openxmlformats.org/officeDocument/2006/relationships/image" Target="../media/image113.png"/><Relationship Id="rId48" Type="http://schemas.openxmlformats.org/officeDocument/2006/relationships/image" Target="../media/image118.png"/><Relationship Id="rId56" Type="http://schemas.openxmlformats.org/officeDocument/2006/relationships/image" Target="../media/image126.png"/><Relationship Id="rId64" Type="http://schemas.openxmlformats.org/officeDocument/2006/relationships/image" Target="../media/image134.png"/><Relationship Id="rId69" Type="http://schemas.openxmlformats.org/officeDocument/2006/relationships/image" Target="../media/image139.png"/><Relationship Id="rId77" Type="http://schemas.openxmlformats.org/officeDocument/2006/relationships/image" Target="../media/image147.png"/><Relationship Id="rId100" Type="http://schemas.openxmlformats.org/officeDocument/2006/relationships/image" Target="../media/image170.png"/><Relationship Id="rId105" Type="http://schemas.openxmlformats.org/officeDocument/2006/relationships/image" Target="../media/image175.png"/><Relationship Id="rId8" Type="http://schemas.openxmlformats.org/officeDocument/2006/relationships/image" Target="../media/image78.png"/><Relationship Id="rId51" Type="http://schemas.openxmlformats.org/officeDocument/2006/relationships/image" Target="../media/image121.png"/><Relationship Id="rId72" Type="http://schemas.openxmlformats.org/officeDocument/2006/relationships/image" Target="../media/image142.png"/><Relationship Id="rId80" Type="http://schemas.openxmlformats.org/officeDocument/2006/relationships/image" Target="../media/image150.png"/><Relationship Id="rId85" Type="http://schemas.openxmlformats.org/officeDocument/2006/relationships/image" Target="../media/image155.png"/><Relationship Id="rId93" Type="http://schemas.openxmlformats.org/officeDocument/2006/relationships/image" Target="../media/image163.png"/><Relationship Id="rId98" Type="http://schemas.openxmlformats.org/officeDocument/2006/relationships/image" Target="../media/image168.png"/><Relationship Id="rId3" Type="http://schemas.openxmlformats.org/officeDocument/2006/relationships/image" Target="../media/image73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5" Type="http://schemas.openxmlformats.org/officeDocument/2006/relationships/image" Target="../media/image95.png"/><Relationship Id="rId33" Type="http://schemas.openxmlformats.org/officeDocument/2006/relationships/image" Target="../media/image103.png"/><Relationship Id="rId38" Type="http://schemas.openxmlformats.org/officeDocument/2006/relationships/image" Target="../media/image108.png"/><Relationship Id="rId46" Type="http://schemas.openxmlformats.org/officeDocument/2006/relationships/image" Target="../media/image116.png"/><Relationship Id="rId59" Type="http://schemas.openxmlformats.org/officeDocument/2006/relationships/image" Target="../media/image129.png"/><Relationship Id="rId67" Type="http://schemas.openxmlformats.org/officeDocument/2006/relationships/image" Target="../media/image137.png"/><Relationship Id="rId103" Type="http://schemas.openxmlformats.org/officeDocument/2006/relationships/image" Target="../media/image173.png"/><Relationship Id="rId20" Type="http://schemas.openxmlformats.org/officeDocument/2006/relationships/image" Target="../media/image90.png"/><Relationship Id="rId41" Type="http://schemas.openxmlformats.org/officeDocument/2006/relationships/image" Target="../media/image111.png"/><Relationship Id="rId54" Type="http://schemas.openxmlformats.org/officeDocument/2006/relationships/image" Target="../media/image124.png"/><Relationship Id="rId62" Type="http://schemas.openxmlformats.org/officeDocument/2006/relationships/image" Target="../media/image132.png"/><Relationship Id="rId70" Type="http://schemas.openxmlformats.org/officeDocument/2006/relationships/image" Target="../media/image140.png"/><Relationship Id="rId75" Type="http://schemas.openxmlformats.org/officeDocument/2006/relationships/image" Target="../media/image145.png"/><Relationship Id="rId83" Type="http://schemas.openxmlformats.org/officeDocument/2006/relationships/image" Target="../media/image153.png"/><Relationship Id="rId88" Type="http://schemas.openxmlformats.org/officeDocument/2006/relationships/image" Target="../media/image158.png"/><Relationship Id="rId91" Type="http://schemas.openxmlformats.org/officeDocument/2006/relationships/image" Target="../media/image161.png"/><Relationship Id="rId96" Type="http://schemas.openxmlformats.org/officeDocument/2006/relationships/image" Target="../media/image16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5" Type="http://schemas.openxmlformats.org/officeDocument/2006/relationships/image" Target="../media/image85.png"/><Relationship Id="rId23" Type="http://schemas.openxmlformats.org/officeDocument/2006/relationships/image" Target="../media/image93.png"/><Relationship Id="rId28" Type="http://schemas.openxmlformats.org/officeDocument/2006/relationships/image" Target="../media/image98.png"/><Relationship Id="rId36" Type="http://schemas.openxmlformats.org/officeDocument/2006/relationships/image" Target="../media/image106.png"/><Relationship Id="rId49" Type="http://schemas.openxmlformats.org/officeDocument/2006/relationships/image" Target="../media/image119.png"/><Relationship Id="rId57" Type="http://schemas.openxmlformats.org/officeDocument/2006/relationships/image" Target="../media/image127.png"/><Relationship Id="rId106" Type="http://schemas.openxmlformats.org/officeDocument/2006/relationships/hyperlink" Target="http://aka.ms/azposterapp" TargetMode="External"/><Relationship Id="rId10" Type="http://schemas.openxmlformats.org/officeDocument/2006/relationships/image" Target="../media/image80.png"/><Relationship Id="rId31" Type="http://schemas.openxmlformats.org/officeDocument/2006/relationships/image" Target="../media/image101.png"/><Relationship Id="rId44" Type="http://schemas.openxmlformats.org/officeDocument/2006/relationships/image" Target="../media/image114.png"/><Relationship Id="rId52" Type="http://schemas.openxmlformats.org/officeDocument/2006/relationships/image" Target="../media/image122.png"/><Relationship Id="rId60" Type="http://schemas.openxmlformats.org/officeDocument/2006/relationships/image" Target="../media/image130.png"/><Relationship Id="rId65" Type="http://schemas.openxmlformats.org/officeDocument/2006/relationships/image" Target="../media/image135.png"/><Relationship Id="rId73" Type="http://schemas.openxmlformats.org/officeDocument/2006/relationships/image" Target="../media/image143.png"/><Relationship Id="rId78" Type="http://schemas.openxmlformats.org/officeDocument/2006/relationships/image" Target="../media/image148.png"/><Relationship Id="rId81" Type="http://schemas.openxmlformats.org/officeDocument/2006/relationships/image" Target="../media/image151.png"/><Relationship Id="rId86" Type="http://schemas.openxmlformats.org/officeDocument/2006/relationships/image" Target="../media/image156.png"/><Relationship Id="rId94" Type="http://schemas.openxmlformats.org/officeDocument/2006/relationships/image" Target="../media/image164.png"/><Relationship Id="rId99" Type="http://schemas.openxmlformats.org/officeDocument/2006/relationships/image" Target="../media/image169.png"/><Relationship Id="rId101" Type="http://schemas.openxmlformats.org/officeDocument/2006/relationships/image" Target="../media/image171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9" Type="http://schemas.openxmlformats.org/officeDocument/2006/relationships/image" Target="../media/image109.png"/><Relationship Id="rId34" Type="http://schemas.openxmlformats.org/officeDocument/2006/relationships/image" Target="../media/image104.png"/><Relationship Id="rId50" Type="http://schemas.openxmlformats.org/officeDocument/2006/relationships/image" Target="../media/image120.png"/><Relationship Id="rId55" Type="http://schemas.openxmlformats.org/officeDocument/2006/relationships/image" Target="../media/image125.png"/><Relationship Id="rId76" Type="http://schemas.openxmlformats.org/officeDocument/2006/relationships/image" Target="../media/image146.png"/><Relationship Id="rId97" Type="http://schemas.openxmlformats.org/officeDocument/2006/relationships/image" Target="../media/image167.png"/><Relationship Id="rId104" Type="http://schemas.openxmlformats.org/officeDocument/2006/relationships/image" Target="../media/image17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460004" y="6123764"/>
            <a:ext cx="1830287" cy="393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10639325" y="2542497"/>
            <a:ext cx="1228485" cy="499557"/>
          </a:xfrm>
          <a:custGeom>
            <a:avLst/>
            <a:gdLst/>
            <a:ahLst/>
            <a:cxnLst/>
            <a:rect l="l" t="t" r="r" b="b"/>
            <a:pathLst>
              <a:path w="1203959" h="489585">
                <a:moveTo>
                  <a:pt x="100330" y="289051"/>
                </a:moveTo>
                <a:lnTo>
                  <a:pt x="61293" y="296987"/>
                </a:lnTo>
                <a:lnTo>
                  <a:pt x="29400" y="318627"/>
                </a:lnTo>
                <a:lnTo>
                  <a:pt x="7889" y="350720"/>
                </a:lnTo>
                <a:lnTo>
                  <a:pt x="0" y="390017"/>
                </a:lnTo>
                <a:lnTo>
                  <a:pt x="7889" y="428982"/>
                </a:lnTo>
                <a:lnTo>
                  <a:pt x="29400" y="460470"/>
                </a:lnTo>
                <a:lnTo>
                  <a:pt x="61293" y="481528"/>
                </a:lnTo>
                <a:lnTo>
                  <a:pt x="100330" y="489204"/>
                </a:lnTo>
                <a:lnTo>
                  <a:pt x="1082929" y="489204"/>
                </a:lnTo>
                <a:lnTo>
                  <a:pt x="1130290" y="477422"/>
                </a:lnTo>
                <a:lnTo>
                  <a:pt x="1168733" y="449627"/>
                </a:lnTo>
                <a:lnTo>
                  <a:pt x="1194532" y="409426"/>
                </a:lnTo>
                <a:lnTo>
                  <a:pt x="1203960" y="360425"/>
                </a:lnTo>
                <a:lnTo>
                  <a:pt x="1197930" y="330835"/>
                </a:lnTo>
                <a:lnTo>
                  <a:pt x="181610" y="330835"/>
                </a:lnTo>
                <a:lnTo>
                  <a:pt x="166481" y="313269"/>
                </a:lnTo>
                <a:lnTo>
                  <a:pt x="147447" y="300132"/>
                </a:lnTo>
                <a:lnTo>
                  <a:pt x="125174" y="291901"/>
                </a:lnTo>
                <a:lnTo>
                  <a:pt x="100330" y="289051"/>
                </a:lnTo>
                <a:close/>
              </a:path>
              <a:path w="1203959" h="489585">
                <a:moveTo>
                  <a:pt x="446278" y="127126"/>
                </a:moveTo>
                <a:lnTo>
                  <a:pt x="401267" y="132840"/>
                </a:lnTo>
                <a:lnTo>
                  <a:pt x="360515" y="149046"/>
                </a:lnTo>
                <a:lnTo>
                  <a:pt x="325421" y="174339"/>
                </a:lnTo>
                <a:lnTo>
                  <a:pt x="297386" y="207315"/>
                </a:lnTo>
                <a:lnTo>
                  <a:pt x="277811" y="246571"/>
                </a:lnTo>
                <a:lnTo>
                  <a:pt x="268097" y="290702"/>
                </a:lnTo>
                <a:lnTo>
                  <a:pt x="244117" y="296223"/>
                </a:lnTo>
                <a:lnTo>
                  <a:pt x="221615" y="304863"/>
                </a:lnTo>
                <a:lnTo>
                  <a:pt x="200731" y="316456"/>
                </a:lnTo>
                <a:lnTo>
                  <a:pt x="181610" y="330835"/>
                </a:lnTo>
                <a:lnTo>
                  <a:pt x="1197930" y="330835"/>
                </a:lnTo>
                <a:lnTo>
                  <a:pt x="1193663" y="309895"/>
                </a:lnTo>
                <a:lnTo>
                  <a:pt x="1165685" y="268319"/>
                </a:lnTo>
                <a:lnTo>
                  <a:pt x="1124396" y="240125"/>
                </a:lnTo>
                <a:lnTo>
                  <a:pt x="1082768" y="231521"/>
                </a:lnTo>
                <a:lnTo>
                  <a:pt x="1053465" y="231521"/>
                </a:lnTo>
                <a:lnTo>
                  <a:pt x="1046887" y="184599"/>
                </a:lnTo>
                <a:lnTo>
                  <a:pt x="1045666" y="181101"/>
                </a:lnTo>
                <a:lnTo>
                  <a:pt x="576072" y="181101"/>
                </a:lnTo>
                <a:lnTo>
                  <a:pt x="548969" y="158684"/>
                </a:lnTo>
                <a:lnTo>
                  <a:pt x="517652" y="141684"/>
                </a:lnTo>
                <a:lnTo>
                  <a:pt x="483096" y="130899"/>
                </a:lnTo>
                <a:lnTo>
                  <a:pt x="446278" y="127126"/>
                </a:lnTo>
                <a:close/>
              </a:path>
              <a:path w="1203959" h="489585">
                <a:moveTo>
                  <a:pt x="1074166" y="229743"/>
                </a:moveTo>
                <a:lnTo>
                  <a:pt x="1067308" y="229743"/>
                </a:lnTo>
                <a:lnTo>
                  <a:pt x="1060323" y="231521"/>
                </a:lnTo>
                <a:lnTo>
                  <a:pt x="1082768" y="231521"/>
                </a:lnTo>
                <a:lnTo>
                  <a:pt x="1074166" y="229743"/>
                </a:lnTo>
                <a:close/>
              </a:path>
              <a:path w="1203959" h="489585">
                <a:moveTo>
                  <a:pt x="811276" y="0"/>
                </a:moveTo>
                <a:lnTo>
                  <a:pt x="763750" y="4546"/>
                </a:lnTo>
                <a:lnTo>
                  <a:pt x="719559" y="17620"/>
                </a:lnTo>
                <a:lnTo>
                  <a:pt x="679487" y="38368"/>
                </a:lnTo>
                <a:lnTo>
                  <a:pt x="644318" y="65942"/>
                </a:lnTo>
                <a:lnTo>
                  <a:pt x="614836" y="99489"/>
                </a:lnTo>
                <a:lnTo>
                  <a:pt x="591826" y="138159"/>
                </a:lnTo>
                <a:lnTo>
                  <a:pt x="576072" y="181101"/>
                </a:lnTo>
                <a:lnTo>
                  <a:pt x="1045666" y="181101"/>
                </a:lnTo>
                <a:lnTo>
                  <a:pt x="1031678" y="141017"/>
                </a:lnTo>
                <a:lnTo>
                  <a:pt x="1008769" y="101674"/>
                </a:lnTo>
                <a:lnTo>
                  <a:pt x="979090" y="67468"/>
                </a:lnTo>
                <a:lnTo>
                  <a:pt x="943571" y="39299"/>
                </a:lnTo>
                <a:lnTo>
                  <a:pt x="903142" y="18065"/>
                </a:lnTo>
                <a:lnTo>
                  <a:pt x="858734" y="4666"/>
                </a:lnTo>
                <a:lnTo>
                  <a:pt x="81127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6367620" y="3631029"/>
            <a:ext cx="5399113" cy="213196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8721957" y="1486622"/>
            <a:ext cx="1404723" cy="839724"/>
          </a:xfrm>
          <a:custGeom>
            <a:avLst/>
            <a:gdLst/>
            <a:ahLst/>
            <a:cxnLst/>
            <a:rect l="l" t="t" r="r" b="b"/>
            <a:pathLst>
              <a:path w="1376679" h="822960">
                <a:moveTo>
                  <a:pt x="494791" y="107822"/>
                </a:moveTo>
                <a:lnTo>
                  <a:pt x="445189" y="113533"/>
                </a:lnTo>
                <a:lnTo>
                  <a:pt x="399676" y="129869"/>
                </a:lnTo>
                <a:lnTo>
                  <a:pt x="359544" y="155639"/>
                </a:lnTo>
                <a:lnTo>
                  <a:pt x="326084" y="189648"/>
                </a:lnTo>
                <a:lnTo>
                  <a:pt x="300585" y="230703"/>
                </a:lnTo>
                <a:lnTo>
                  <a:pt x="284340" y="277613"/>
                </a:lnTo>
                <a:lnTo>
                  <a:pt x="278637" y="329183"/>
                </a:lnTo>
                <a:lnTo>
                  <a:pt x="250189" y="329183"/>
                </a:lnTo>
                <a:lnTo>
                  <a:pt x="198637" y="334083"/>
                </a:lnTo>
                <a:lnTo>
                  <a:pt x="151143" y="348160"/>
                </a:lnTo>
                <a:lnTo>
                  <a:pt x="108576" y="370486"/>
                </a:lnTo>
                <a:lnTo>
                  <a:pt x="71802" y="400129"/>
                </a:lnTo>
                <a:lnTo>
                  <a:pt x="41690" y="436160"/>
                </a:lnTo>
                <a:lnTo>
                  <a:pt x="19107" y="477648"/>
                </a:lnTo>
                <a:lnTo>
                  <a:pt x="4921" y="523664"/>
                </a:lnTo>
                <a:lnTo>
                  <a:pt x="0" y="573277"/>
                </a:lnTo>
                <a:lnTo>
                  <a:pt x="3901" y="617697"/>
                </a:lnTo>
                <a:lnTo>
                  <a:pt x="15198" y="659693"/>
                </a:lnTo>
                <a:lnTo>
                  <a:pt x="33283" y="698518"/>
                </a:lnTo>
                <a:lnTo>
                  <a:pt x="57545" y="733424"/>
                </a:lnTo>
                <a:lnTo>
                  <a:pt x="87375" y="763661"/>
                </a:lnTo>
                <a:lnTo>
                  <a:pt x="122164" y="788481"/>
                </a:lnTo>
                <a:lnTo>
                  <a:pt x="161302" y="807137"/>
                </a:lnTo>
                <a:lnTo>
                  <a:pt x="204181" y="818879"/>
                </a:lnTo>
                <a:lnTo>
                  <a:pt x="250189" y="822959"/>
                </a:lnTo>
                <a:lnTo>
                  <a:pt x="1160017" y="822959"/>
                </a:lnTo>
                <a:lnTo>
                  <a:pt x="1209620" y="817266"/>
                </a:lnTo>
                <a:lnTo>
                  <a:pt x="1255133" y="801046"/>
                </a:lnTo>
                <a:lnTo>
                  <a:pt x="1295265" y="775593"/>
                </a:lnTo>
                <a:lnTo>
                  <a:pt x="1328725" y="742201"/>
                </a:lnTo>
                <a:lnTo>
                  <a:pt x="1354224" y="702161"/>
                </a:lnTo>
                <a:lnTo>
                  <a:pt x="1370469" y="656768"/>
                </a:lnTo>
                <a:lnTo>
                  <a:pt x="1376172" y="607313"/>
                </a:lnTo>
                <a:lnTo>
                  <a:pt x="1369617" y="555055"/>
                </a:lnTo>
                <a:lnTo>
                  <a:pt x="1351048" y="507971"/>
                </a:lnTo>
                <a:lnTo>
                  <a:pt x="1322103" y="467154"/>
                </a:lnTo>
                <a:lnTo>
                  <a:pt x="1284423" y="433695"/>
                </a:lnTo>
                <a:lnTo>
                  <a:pt x="1239647" y="408685"/>
                </a:lnTo>
                <a:lnTo>
                  <a:pt x="1223761" y="366744"/>
                </a:lnTo>
                <a:lnTo>
                  <a:pt x="1201018" y="329080"/>
                </a:lnTo>
                <a:lnTo>
                  <a:pt x="1172209" y="296485"/>
                </a:lnTo>
                <a:lnTo>
                  <a:pt x="1138129" y="269753"/>
                </a:lnTo>
                <a:lnTo>
                  <a:pt x="1099571" y="249676"/>
                </a:lnTo>
                <a:lnTo>
                  <a:pt x="1057326" y="237049"/>
                </a:lnTo>
                <a:lnTo>
                  <a:pt x="1012189" y="232663"/>
                </a:lnTo>
                <a:lnTo>
                  <a:pt x="1007306" y="185182"/>
                </a:lnTo>
                <a:lnTo>
                  <a:pt x="993366" y="141231"/>
                </a:lnTo>
                <a:lnTo>
                  <a:pt x="981107" y="119125"/>
                </a:lnTo>
                <a:lnTo>
                  <a:pt x="568705" y="119125"/>
                </a:lnTo>
                <a:lnTo>
                  <a:pt x="551549" y="115002"/>
                </a:lnTo>
                <a:lnTo>
                  <a:pt x="533844" y="111378"/>
                </a:lnTo>
                <a:lnTo>
                  <a:pt x="515092" y="108803"/>
                </a:lnTo>
                <a:lnTo>
                  <a:pt x="494791" y="107822"/>
                </a:lnTo>
                <a:close/>
              </a:path>
              <a:path w="1376679" h="822960">
                <a:moveTo>
                  <a:pt x="779017" y="0"/>
                </a:moveTo>
                <a:lnTo>
                  <a:pt x="726043" y="5317"/>
                </a:lnTo>
                <a:lnTo>
                  <a:pt x="677153" y="20718"/>
                </a:lnTo>
                <a:lnTo>
                  <a:pt x="633719" y="45372"/>
                </a:lnTo>
                <a:lnTo>
                  <a:pt x="597113" y="78451"/>
                </a:lnTo>
                <a:lnTo>
                  <a:pt x="568705" y="119125"/>
                </a:lnTo>
                <a:lnTo>
                  <a:pt x="981107" y="119125"/>
                </a:lnTo>
                <a:lnTo>
                  <a:pt x="942562" y="67373"/>
                </a:lnTo>
                <a:lnTo>
                  <a:pt x="907824" y="39192"/>
                </a:lnTo>
                <a:lnTo>
                  <a:pt x="868279" y="17994"/>
                </a:lnTo>
                <a:lnTo>
                  <a:pt x="824989" y="4642"/>
                </a:lnTo>
                <a:lnTo>
                  <a:pt x="77901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7547897" y="2326347"/>
            <a:ext cx="732815" cy="298698"/>
          </a:xfrm>
          <a:custGeom>
            <a:avLst/>
            <a:gdLst/>
            <a:ahLst/>
            <a:cxnLst/>
            <a:rect l="l" t="t" r="r" b="b"/>
            <a:pathLst>
              <a:path w="718184" h="292735">
                <a:moveTo>
                  <a:pt x="81533" y="137413"/>
                </a:moveTo>
                <a:lnTo>
                  <a:pt x="77343" y="137413"/>
                </a:lnTo>
                <a:lnTo>
                  <a:pt x="47416" y="143617"/>
                </a:lnTo>
                <a:lnTo>
                  <a:pt x="22812" y="160464"/>
                </a:lnTo>
                <a:lnTo>
                  <a:pt x="6137" y="185312"/>
                </a:lnTo>
                <a:lnTo>
                  <a:pt x="0" y="215519"/>
                </a:lnTo>
                <a:lnTo>
                  <a:pt x="5627" y="244852"/>
                </a:lnTo>
                <a:lnTo>
                  <a:pt x="21018" y="268922"/>
                </a:lnTo>
                <a:lnTo>
                  <a:pt x="43934" y="285563"/>
                </a:lnTo>
                <a:lnTo>
                  <a:pt x="72135" y="292608"/>
                </a:lnTo>
                <a:lnTo>
                  <a:pt x="657986" y="292608"/>
                </a:lnTo>
                <a:lnTo>
                  <a:pt x="681263" y="288020"/>
                </a:lnTo>
                <a:lnTo>
                  <a:pt x="700277" y="275431"/>
                </a:lnTo>
                <a:lnTo>
                  <a:pt x="713101" y="256603"/>
                </a:lnTo>
                <a:lnTo>
                  <a:pt x="717803" y="233299"/>
                </a:lnTo>
                <a:lnTo>
                  <a:pt x="713101" y="209762"/>
                </a:lnTo>
                <a:lnTo>
                  <a:pt x="705161" y="197866"/>
                </a:lnTo>
                <a:lnTo>
                  <a:pt x="609473" y="197866"/>
                </a:lnTo>
                <a:lnTo>
                  <a:pt x="598130" y="189257"/>
                </a:lnTo>
                <a:lnTo>
                  <a:pt x="585692" y="182340"/>
                </a:lnTo>
                <a:lnTo>
                  <a:pt x="572254" y="177184"/>
                </a:lnTo>
                <a:lnTo>
                  <a:pt x="557910" y="173862"/>
                </a:lnTo>
                <a:lnTo>
                  <a:pt x="547914" y="138557"/>
                </a:lnTo>
                <a:lnTo>
                  <a:pt x="85598" y="138557"/>
                </a:lnTo>
                <a:lnTo>
                  <a:pt x="81533" y="137413"/>
                </a:lnTo>
                <a:close/>
              </a:path>
              <a:path w="718184" h="292735">
                <a:moveTo>
                  <a:pt x="657986" y="172847"/>
                </a:moveTo>
                <a:lnTo>
                  <a:pt x="643191" y="174559"/>
                </a:lnTo>
                <a:lnTo>
                  <a:pt x="629919" y="179498"/>
                </a:lnTo>
                <a:lnTo>
                  <a:pt x="618553" y="187366"/>
                </a:lnTo>
                <a:lnTo>
                  <a:pt x="609473" y="197866"/>
                </a:lnTo>
                <a:lnTo>
                  <a:pt x="705161" y="197866"/>
                </a:lnTo>
                <a:lnTo>
                  <a:pt x="700277" y="190547"/>
                </a:lnTo>
                <a:lnTo>
                  <a:pt x="681263" y="177595"/>
                </a:lnTo>
                <a:lnTo>
                  <a:pt x="657986" y="172847"/>
                </a:lnTo>
                <a:close/>
              </a:path>
              <a:path w="718184" h="292735">
                <a:moveTo>
                  <a:pt x="234060" y="0"/>
                </a:moveTo>
                <a:lnTo>
                  <a:pt x="189648" y="7009"/>
                </a:lnTo>
                <a:lnTo>
                  <a:pt x="150734" y="26570"/>
                </a:lnTo>
                <a:lnTo>
                  <a:pt x="119587" y="56482"/>
                </a:lnTo>
                <a:lnTo>
                  <a:pt x="98473" y="94544"/>
                </a:lnTo>
                <a:lnTo>
                  <a:pt x="89661" y="138557"/>
                </a:lnTo>
                <a:lnTo>
                  <a:pt x="547914" y="138557"/>
                </a:lnTo>
                <a:lnTo>
                  <a:pt x="547000" y="135330"/>
                </a:lnTo>
                <a:lnTo>
                  <a:pt x="526797" y="108331"/>
                </a:lnTo>
                <a:lnTo>
                  <a:pt x="374396" y="108331"/>
                </a:lnTo>
                <a:lnTo>
                  <a:pt x="355076" y="65043"/>
                </a:lnTo>
                <a:lnTo>
                  <a:pt x="323564" y="30734"/>
                </a:lnTo>
                <a:lnTo>
                  <a:pt x="282384" y="8139"/>
                </a:lnTo>
                <a:lnTo>
                  <a:pt x="234060" y="0"/>
                </a:lnTo>
                <a:close/>
              </a:path>
              <a:path w="718184" h="292735">
                <a:moveTo>
                  <a:pt x="451738" y="76073"/>
                </a:moveTo>
                <a:lnTo>
                  <a:pt x="429760" y="78327"/>
                </a:lnTo>
                <a:lnTo>
                  <a:pt x="409162" y="84772"/>
                </a:lnTo>
                <a:lnTo>
                  <a:pt x="390517" y="94932"/>
                </a:lnTo>
                <a:lnTo>
                  <a:pt x="374396" y="108331"/>
                </a:lnTo>
                <a:lnTo>
                  <a:pt x="526797" y="108331"/>
                </a:lnTo>
                <a:lnTo>
                  <a:pt x="523779" y="104298"/>
                </a:lnTo>
                <a:lnTo>
                  <a:pt x="491081" y="83601"/>
                </a:lnTo>
                <a:lnTo>
                  <a:pt x="451738" y="7607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463723" y="1409518"/>
            <a:ext cx="4867069" cy="5949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418550" y="2259092"/>
            <a:ext cx="5924188" cy="5850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2549413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2823" y="1679446"/>
            <a:ext cx="7644597" cy="53182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7281702" y="4226611"/>
            <a:ext cx="5161474" cy="27710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2506443" y="2271920"/>
            <a:ext cx="547505" cy="242976"/>
          </a:xfrm>
          <a:custGeom>
            <a:avLst/>
            <a:gdLst/>
            <a:ahLst/>
            <a:cxnLst/>
            <a:rect l="l" t="t" r="r" b="b"/>
            <a:pathLst>
              <a:path w="536575" h="238125">
                <a:moveTo>
                  <a:pt x="498221" y="0"/>
                </a:moveTo>
                <a:lnTo>
                  <a:pt x="483481" y="3169"/>
                </a:lnTo>
                <a:lnTo>
                  <a:pt x="471360" y="11826"/>
                </a:lnTo>
                <a:lnTo>
                  <a:pt x="463145" y="24699"/>
                </a:lnTo>
                <a:lnTo>
                  <a:pt x="460121" y="40512"/>
                </a:lnTo>
                <a:lnTo>
                  <a:pt x="460121" y="197231"/>
                </a:lnTo>
                <a:lnTo>
                  <a:pt x="463145" y="213044"/>
                </a:lnTo>
                <a:lnTo>
                  <a:pt x="471360" y="225917"/>
                </a:lnTo>
                <a:lnTo>
                  <a:pt x="483481" y="234574"/>
                </a:lnTo>
                <a:lnTo>
                  <a:pt x="498221" y="237744"/>
                </a:lnTo>
                <a:lnTo>
                  <a:pt x="512980" y="234574"/>
                </a:lnTo>
                <a:lnTo>
                  <a:pt x="525144" y="225917"/>
                </a:lnTo>
                <a:lnTo>
                  <a:pt x="533403" y="213044"/>
                </a:lnTo>
                <a:lnTo>
                  <a:pt x="536448" y="197231"/>
                </a:lnTo>
                <a:lnTo>
                  <a:pt x="536448" y="40512"/>
                </a:lnTo>
                <a:lnTo>
                  <a:pt x="533403" y="24699"/>
                </a:lnTo>
                <a:lnTo>
                  <a:pt x="525144" y="11826"/>
                </a:lnTo>
                <a:lnTo>
                  <a:pt x="512980" y="3169"/>
                </a:lnTo>
                <a:lnTo>
                  <a:pt x="498221" y="0"/>
                </a:lnTo>
                <a:close/>
              </a:path>
              <a:path w="536575" h="238125">
                <a:moveTo>
                  <a:pt x="38227" y="0"/>
                </a:moveTo>
                <a:lnTo>
                  <a:pt x="23467" y="3169"/>
                </a:lnTo>
                <a:lnTo>
                  <a:pt x="11302" y="11826"/>
                </a:lnTo>
                <a:lnTo>
                  <a:pt x="3044" y="24699"/>
                </a:lnTo>
                <a:lnTo>
                  <a:pt x="0" y="40512"/>
                </a:lnTo>
                <a:lnTo>
                  <a:pt x="0" y="197231"/>
                </a:lnTo>
                <a:lnTo>
                  <a:pt x="3044" y="213044"/>
                </a:lnTo>
                <a:lnTo>
                  <a:pt x="11303" y="225917"/>
                </a:lnTo>
                <a:lnTo>
                  <a:pt x="23467" y="234574"/>
                </a:lnTo>
                <a:lnTo>
                  <a:pt x="38227" y="237744"/>
                </a:lnTo>
                <a:lnTo>
                  <a:pt x="52966" y="234574"/>
                </a:lnTo>
                <a:lnTo>
                  <a:pt x="65087" y="225917"/>
                </a:lnTo>
                <a:lnTo>
                  <a:pt x="73302" y="213044"/>
                </a:lnTo>
                <a:lnTo>
                  <a:pt x="76327" y="197231"/>
                </a:lnTo>
                <a:lnTo>
                  <a:pt x="76327" y="40512"/>
                </a:lnTo>
                <a:lnTo>
                  <a:pt x="73302" y="24699"/>
                </a:lnTo>
                <a:lnTo>
                  <a:pt x="65087" y="11826"/>
                </a:lnTo>
                <a:lnTo>
                  <a:pt x="52966" y="3169"/>
                </a:lnTo>
                <a:lnTo>
                  <a:pt x="382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2607522" y="2273475"/>
            <a:ext cx="347293" cy="454202"/>
          </a:xfrm>
          <a:custGeom>
            <a:avLst/>
            <a:gdLst/>
            <a:ahLst/>
            <a:cxnLst/>
            <a:rect l="l" t="t" r="r" b="b"/>
            <a:pathLst>
              <a:path w="340360" h="445135">
                <a:moveTo>
                  <a:pt x="140335" y="317373"/>
                </a:moveTo>
                <a:lnTo>
                  <a:pt x="63626" y="317373"/>
                </a:lnTo>
                <a:lnTo>
                  <a:pt x="63626" y="404495"/>
                </a:lnTo>
                <a:lnTo>
                  <a:pt x="66673" y="420308"/>
                </a:lnTo>
                <a:lnTo>
                  <a:pt x="74945" y="433181"/>
                </a:lnTo>
                <a:lnTo>
                  <a:pt x="87147" y="441838"/>
                </a:lnTo>
                <a:lnTo>
                  <a:pt x="101981" y="445008"/>
                </a:lnTo>
                <a:lnTo>
                  <a:pt x="116760" y="441838"/>
                </a:lnTo>
                <a:lnTo>
                  <a:pt x="128968" y="433181"/>
                </a:lnTo>
                <a:lnTo>
                  <a:pt x="137271" y="420308"/>
                </a:lnTo>
                <a:lnTo>
                  <a:pt x="140335" y="404495"/>
                </a:lnTo>
                <a:lnTo>
                  <a:pt x="140335" y="317373"/>
                </a:lnTo>
                <a:close/>
              </a:path>
              <a:path w="340360" h="445135">
                <a:moveTo>
                  <a:pt x="276225" y="317373"/>
                </a:moveTo>
                <a:lnTo>
                  <a:pt x="199517" y="317373"/>
                </a:lnTo>
                <a:lnTo>
                  <a:pt x="199517" y="404495"/>
                </a:lnTo>
                <a:lnTo>
                  <a:pt x="202580" y="420308"/>
                </a:lnTo>
                <a:lnTo>
                  <a:pt x="210883" y="433181"/>
                </a:lnTo>
                <a:lnTo>
                  <a:pt x="223091" y="441838"/>
                </a:lnTo>
                <a:lnTo>
                  <a:pt x="237870" y="445008"/>
                </a:lnTo>
                <a:lnTo>
                  <a:pt x="252704" y="441838"/>
                </a:lnTo>
                <a:lnTo>
                  <a:pt x="264906" y="433181"/>
                </a:lnTo>
                <a:lnTo>
                  <a:pt x="273178" y="420308"/>
                </a:lnTo>
                <a:lnTo>
                  <a:pt x="276225" y="404495"/>
                </a:lnTo>
                <a:lnTo>
                  <a:pt x="276225" y="317373"/>
                </a:lnTo>
                <a:close/>
              </a:path>
              <a:path w="340360" h="445135">
                <a:moveTo>
                  <a:pt x="339851" y="0"/>
                </a:moveTo>
                <a:lnTo>
                  <a:pt x="0" y="0"/>
                </a:lnTo>
                <a:lnTo>
                  <a:pt x="0" y="286765"/>
                </a:lnTo>
                <a:lnTo>
                  <a:pt x="2301" y="298781"/>
                </a:lnTo>
                <a:lnTo>
                  <a:pt x="8604" y="308498"/>
                </a:lnTo>
                <a:lnTo>
                  <a:pt x="18002" y="315001"/>
                </a:lnTo>
                <a:lnTo>
                  <a:pt x="29591" y="317373"/>
                </a:lnTo>
                <a:lnTo>
                  <a:pt x="310261" y="317373"/>
                </a:lnTo>
                <a:lnTo>
                  <a:pt x="321849" y="315001"/>
                </a:lnTo>
                <a:lnTo>
                  <a:pt x="331247" y="308498"/>
                </a:lnTo>
                <a:lnTo>
                  <a:pt x="337550" y="298781"/>
                </a:lnTo>
                <a:lnTo>
                  <a:pt x="339851" y="286765"/>
                </a:lnTo>
                <a:lnTo>
                  <a:pt x="3398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2607522" y="2063544"/>
            <a:ext cx="345349" cy="184014"/>
          </a:xfrm>
          <a:custGeom>
            <a:avLst/>
            <a:gdLst/>
            <a:ahLst/>
            <a:cxnLst/>
            <a:rect l="l" t="t" r="r" b="b"/>
            <a:pathLst>
              <a:path w="338455" h="180339">
                <a:moveTo>
                  <a:pt x="60706" y="0"/>
                </a:moveTo>
                <a:lnTo>
                  <a:pt x="58166" y="1777"/>
                </a:lnTo>
                <a:lnTo>
                  <a:pt x="56387" y="3555"/>
                </a:lnTo>
                <a:lnTo>
                  <a:pt x="55499" y="7238"/>
                </a:lnTo>
                <a:lnTo>
                  <a:pt x="88518" y="56641"/>
                </a:lnTo>
                <a:lnTo>
                  <a:pt x="54399" y="78658"/>
                </a:lnTo>
                <a:lnTo>
                  <a:pt x="27305" y="107426"/>
                </a:lnTo>
                <a:lnTo>
                  <a:pt x="8687" y="141599"/>
                </a:lnTo>
                <a:lnTo>
                  <a:pt x="0" y="179831"/>
                </a:lnTo>
                <a:lnTo>
                  <a:pt x="338327" y="179831"/>
                </a:lnTo>
                <a:lnTo>
                  <a:pt x="329640" y="141599"/>
                </a:lnTo>
                <a:lnTo>
                  <a:pt x="324039" y="131317"/>
                </a:lnTo>
                <a:lnTo>
                  <a:pt x="98043" y="131317"/>
                </a:lnTo>
                <a:lnTo>
                  <a:pt x="90674" y="129740"/>
                </a:lnTo>
                <a:lnTo>
                  <a:pt x="84613" y="125460"/>
                </a:lnTo>
                <a:lnTo>
                  <a:pt x="80506" y="119155"/>
                </a:lnTo>
                <a:lnTo>
                  <a:pt x="78993" y="111505"/>
                </a:lnTo>
                <a:lnTo>
                  <a:pt x="80506" y="104370"/>
                </a:lnTo>
                <a:lnTo>
                  <a:pt x="84613" y="98329"/>
                </a:lnTo>
                <a:lnTo>
                  <a:pt x="90674" y="94146"/>
                </a:lnTo>
                <a:lnTo>
                  <a:pt x="98043" y="92582"/>
                </a:lnTo>
                <a:lnTo>
                  <a:pt x="297043" y="92582"/>
                </a:lnTo>
                <a:lnTo>
                  <a:pt x="283928" y="78658"/>
                </a:lnTo>
                <a:lnTo>
                  <a:pt x="249808" y="56641"/>
                </a:lnTo>
                <a:lnTo>
                  <a:pt x="252185" y="53086"/>
                </a:lnTo>
                <a:lnTo>
                  <a:pt x="98932" y="53086"/>
                </a:lnTo>
                <a:lnTo>
                  <a:pt x="64135" y="888"/>
                </a:lnTo>
                <a:lnTo>
                  <a:pt x="60706" y="0"/>
                </a:lnTo>
                <a:close/>
              </a:path>
              <a:path w="338455" h="180339">
                <a:moveTo>
                  <a:pt x="242950" y="92582"/>
                </a:moveTo>
                <a:lnTo>
                  <a:pt x="98043" y="92582"/>
                </a:lnTo>
                <a:lnTo>
                  <a:pt x="105275" y="94146"/>
                </a:lnTo>
                <a:lnTo>
                  <a:pt x="111029" y="98329"/>
                </a:lnTo>
                <a:lnTo>
                  <a:pt x="114831" y="104370"/>
                </a:lnTo>
                <a:lnTo>
                  <a:pt x="116205" y="111505"/>
                </a:lnTo>
                <a:lnTo>
                  <a:pt x="114831" y="119155"/>
                </a:lnTo>
                <a:lnTo>
                  <a:pt x="111029" y="125460"/>
                </a:lnTo>
                <a:lnTo>
                  <a:pt x="105275" y="129740"/>
                </a:lnTo>
                <a:lnTo>
                  <a:pt x="98043" y="131317"/>
                </a:lnTo>
                <a:lnTo>
                  <a:pt x="242950" y="131317"/>
                </a:lnTo>
                <a:lnTo>
                  <a:pt x="235700" y="129740"/>
                </a:lnTo>
                <a:lnTo>
                  <a:pt x="229901" y="125460"/>
                </a:lnTo>
                <a:lnTo>
                  <a:pt x="226056" y="119155"/>
                </a:lnTo>
                <a:lnTo>
                  <a:pt x="224662" y="111505"/>
                </a:lnTo>
                <a:lnTo>
                  <a:pt x="226056" y="104370"/>
                </a:lnTo>
                <a:lnTo>
                  <a:pt x="229901" y="98329"/>
                </a:lnTo>
                <a:lnTo>
                  <a:pt x="235700" y="94146"/>
                </a:lnTo>
                <a:lnTo>
                  <a:pt x="242950" y="92582"/>
                </a:lnTo>
                <a:close/>
              </a:path>
              <a:path w="338455" h="180339">
                <a:moveTo>
                  <a:pt x="297043" y="92582"/>
                </a:moveTo>
                <a:lnTo>
                  <a:pt x="242950" y="92582"/>
                </a:lnTo>
                <a:lnTo>
                  <a:pt x="250320" y="94146"/>
                </a:lnTo>
                <a:lnTo>
                  <a:pt x="256381" y="98329"/>
                </a:lnTo>
                <a:lnTo>
                  <a:pt x="260488" y="104370"/>
                </a:lnTo>
                <a:lnTo>
                  <a:pt x="262000" y="111505"/>
                </a:lnTo>
                <a:lnTo>
                  <a:pt x="260488" y="119155"/>
                </a:lnTo>
                <a:lnTo>
                  <a:pt x="256381" y="125460"/>
                </a:lnTo>
                <a:lnTo>
                  <a:pt x="250320" y="129740"/>
                </a:lnTo>
                <a:lnTo>
                  <a:pt x="242950" y="131317"/>
                </a:lnTo>
                <a:lnTo>
                  <a:pt x="324039" y="131317"/>
                </a:lnTo>
                <a:lnTo>
                  <a:pt x="311023" y="107426"/>
                </a:lnTo>
                <a:lnTo>
                  <a:pt x="297043" y="92582"/>
                </a:lnTo>
                <a:close/>
              </a:path>
              <a:path w="338455" h="180339">
                <a:moveTo>
                  <a:pt x="169163" y="38607"/>
                </a:moveTo>
                <a:lnTo>
                  <a:pt x="150618" y="39602"/>
                </a:lnTo>
                <a:lnTo>
                  <a:pt x="132714" y="42465"/>
                </a:lnTo>
                <a:lnTo>
                  <a:pt x="115478" y="47019"/>
                </a:lnTo>
                <a:lnTo>
                  <a:pt x="98932" y="53086"/>
                </a:lnTo>
                <a:lnTo>
                  <a:pt x="239394" y="53086"/>
                </a:lnTo>
                <a:lnTo>
                  <a:pt x="222849" y="47019"/>
                </a:lnTo>
                <a:lnTo>
                  <a:pt x="205612" y="42465"/>
                </a:lnTo>
                <a:lnTo>
                  <a:pt x="187709" y="39602"/>
                </a:lnTo>
                <a:lnTo>
                  <a:pt x="169163" y="38607"/>
                </a:lnTo>
                <a:close/>
              </a:path>
              <a:path w="338455" h="180339">
                <a:moveTo>
                  <a:pt x="277622" y="0"/>
                </a:moveTo>
                <a:lnTo>
                  <a:pt x="274193" y="888"/>
                </a:lnTo>
                <a:lnTo>
                  <a:pt x="239394" y="53086"/>
                </a:lnTo>
                <a:lnTo>
                  <a:pt x="252185" y="53086"/>
                </a:lnTo>
                <a:lnTo>
                  <a:pt x="282829" y="7238"/>
                </a:lnTo>
                <a:lnTo>
                  <a:pt x="281939" y="3555"/>
                </a:lnTo>
                <a:lnTo>
                  <a:pt x="280162" y="1777"/>
                </a:lnTo>
                <a:lnTo>
                  <a:pt x="27762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973169" y="3334014"/>
            <a:ext cx="136844" cy="14306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2708600" y="3620143"/>
            <a:ext cx="136844" cy="1415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5520120" y="3312245"/>
            <a:ext cx="138399" cy="1430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6232331" y="4587382"/>
            <a:ext cx="136843" cy="1430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10740404" y="4593601"/>
            <a:ext cx="136843" cy="143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2095912" y="4254602"/>
            <a:ext cx="0" cy="870177"/>
          </a:xfrm>
          <a:custGeom>
            <a:avLst/>
            <a:gdLst/>
            <a:ahLst/>
            <a:cxnLst/>
            <a:rect l="l" t="t" r="r" b="b"/>
            <a:pathLst>
              <a:path h="852804">
                <a:moveTo>
                  <a:pt x="0" y="0"/>
                </a:moveTo>
                <a:lnTo>
                  <a:pt x="0" y="852297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2025934" y="4164409"/>
            <a:ext cx="138399" cy="1415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556418" y="4718004"/>
            <a:ext cx="485951" cy="0"/>
          </a:xfrm>
          <a:custGeom>
            <a:avLst/>
            <a:gdLst/>
            <a:ahLst/>
            <a:cxnLst/>
            <a:rect l="l" t="t" r="r" b="b"/>
            <a:pathLst>
              <a:path w="476250">
                <a:moveTo>
                  <a:pt x="0" y="0"/>
                </a:moveTo>
                <a:lnTo>
                  <a:pt x="475691" y="0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435125" y="4648027"/>
            <a:ext cx="136844" cy="1415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4583982" y="5423995"/>
            <a:ext cx="102633" cy="10574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4633744" y="4105316"/>
            <a:ext cx="0" cy="1333451"/>
          </a:xfrm>
          <a:custGeom>
            <a:avLst/>
            <a:gdLst/>
            <a:ahLst/>
            <a:cxnLst/>
            <a:rect l="l" t="t" r="r" b="b"/>
            <a:pathLst>
              <a:path h="1306829">
                <a:moveTo>
                  <a:pt x="0" y="0"/>
                </a:moveTo>
                <a:lnTo>
                  <a:pt x="0" y="1306830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4565322" y="3962253"/>
            <a:ext cx="136844" cy="14306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11508596" y="4965257"/>
            <a:ext cx="144490" cy="0"/>
          </a:xfrm>
          <a:custGeom>
            <a:avLst/>
            <a:gdLst/>
            <a:ahLst/>
            <a:cxnLst/>
            <a:rect l="l" t="t" r="r" b="b"/>
            <a:pathLst>
              <a:path w="141604">
                <a:moveTo>
                  <a:pt x="0" y="0"/>
                </a:moveTo>
                <a:lnTo>
                  <a:pt x="141350" y="0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6223000" y="5249830"/>
            <a:ext cx="136844" cy="13839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2046150" y="5036788"/>
            <a:ext cx="102632" cy="10574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11419957" y="4915496"/>
            <a:ext cx="101078" cy="106260"/>
          </a:xfrm>
          <a:custGeom>
            <a:avLst/>
            <a:gdLst/>
            <a:ahLst/>
            <a:cxnLst/>
            <a:rect l="l" t="t" r="r" b="b"/>
            <a:pathLst>
              <a:path w="99059" h="104139">
                <a:moveTo>
                  <a:pt x="49530" y="0"/>
                </a:moveTo>
                <a:lnTo>
                  <a:pt x="30271" y="4077"/>
                </a:lnTo>
                <a:lnTo>
                  <a:pt x="14525" y="15192"/>
                </a:lnTo>
                <a:lnTo>
                  <a:pt x="3899" y="31664"/>
                </a:lnTo>
                <a:lnTo>
                  <a:pt x="0" y="51816"/>
                </a:lnTo>
                <a:lnTo>
                  <a:pt x="3899" y="71967"/>
                </a:lnTo>
                <a:lnTo>
                  <a:pt x="14525" y="88439"/>
                </a:lnTo>
                <a:lnTo>
                  <a:pt x="30271" y="99554"/>
                </a:lnTo>
                <a:lnTo>
                  <a:pt x="49530" y="103631"/>
                </a:lnTo>
                <a:lnTo>
                  <a:pt x="68788" y="99554"/>
                </a:lnTo>
                <a:lnTo>
                  <a:pt x="84534" y="88439"/>
                </a:lnTo>
                <a:lnTo>
                  <a:pt x="95160" y="71967"/>
                </a:lnTo>
                <a:lnTo>
                  <a:pt x="99060" y="51816"/>
                </a:lnTo>
                <a:lnTo>
                  <a:pt x="95160" y="31664"/>
                </a:lnTo>
                <a:lnTo>
                  <a:pt x="84534" y="15192"/>
                </a:lnTo>
                <a:lnTo>
                  <a:pt x="68788" y="4077"/>
                </a:lnTo>
                <a:lnTo>
                  <a:pt x="49530" y="0"/>
                </a:lnTo>
                <a:close/>
              </a:path>
            </a:pathLst>
          </a:custGeom>
          <a:solidFill>
            <a:srgbClr val="FFC53D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9824482" y="5425549"/>
            <a:ext cx="0" cy="823526"/>
          </a:xfrm>
          <a:custGeom>
            <a:avLst/>
            <a:gdLst/>
            <a:ahLst/>
            <a:cxnLst/>
            <a:rect l="l" t="t" r="r" b="b"/>
            <a:pathLst>
              <a:path h="807085">
                <a:moveTo>
                  <a:pt x="0" y="0"/>
                </a:moveTo>
                <a:lnTo>
                  <a:pt x="0" y="806729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9756061" y="5333802"/>
            <a:ext cx="136844" cy="14150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9824482" y="5747443"/>
            <a:ext cx="386169" cy="500206"/>
          </a:xfrm>
          <a:custGeom>
            <a:avLst/>
            <a:gdLst/>
            <a:ahLst/>
            <a:cxnLst/>
            <a:rect l="l" t="t" r="r" b="b"/>
            <a:pathLst>
              <a:path w="378459" h="490220">
                <a:moveTo>
                  <a:pt x="378460" y="0"/>
                </a:moveTo>
                <a:lnTo>
                  <a:pt x="0" y="489864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5347510" y="2301466"/>
            <a:ext cx="477398" cy="91436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7933549" y="4105316"/>
            <a:ext cx="887671" cy="1298462"/>
          </a:xfrm>
          <a:custGeom>
            <a:avLst/>
            <a:gdLst/>
            <a:ahLst/>
            <a:cxnLst/>
            <a:rect l="l" t="t" r="r" b="b"/>
            <a:pathLst>
              <a:path w="869950" h="1272539">
                <a:moveTo>
                  <a:pt x="869442" y="0"/>
                </a:moveTo>
                <a:lnTo>
                  <a:pt x="0" y="1272158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7838690" y="5388228"/>
            <a:ext cx="110408" cy="10574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7978644" y="4001129"/>
            <a:ext cx="124404" cy="12906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8070392" y="4063330"/>
            <a:ext cx="709489" cy="0"/>
          </a:xfrm>
          <a:custGeom>
            <a:avLst/>
            <a:gdLst/>
            <a:ahLst/>
            <a:cxnLst/>
            <a:rect l="l" t="t" r="r" b="b"/>
            <a:pathLst>
              <a:path w="695325">
                <a:moveTo>
                  <a:pt x="0" y="0"/>
                </a:moveTo>
                <a:lnTo>
                  <a:pt x="694817" y="0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8737506" y="3971584"/>
            <a:ext cx="167945" cy="17416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6955426" y="5739669"/>
            <a:ext cx="770395" cy="0"/>
          </a:xfrm>
          <a:custGeom>
            <a:avLst/>
            <a:gdLst/>
            <a:ahLst/>
            <a:cxnLst/>
            <a:rect l="l" t="t" r="r" b="b"/>
            <a:pathLst>
              <a:path w="755015">
                <a:moveTo>
                  <a:pt x="0" y="0"/>
                </a:moveTo>
                <a:lnTo>
                  <a:pt x="754506" y="0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7588328" y="5668137"/>
            <a:ext cx="136843" cy="1430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6818582" y="5671247"/>
            <a:ext cx="136843" cy="13684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5261982" y="4817528"/>
            <a:ext cx="399646" cy="14150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10137046" y="5679021"/>
            <a:ext cx="136844" cy="136844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10731074" y="5248275"/>
            <a:ext cx="136844" cy="136844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11678096" y="3657464"/>
            <a:ext cx="101077" cy="105742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11720082" y="3763207"/>
            <a:ext cx="9071" cy="1149437"/>
          </a:xfrm>
          <a:custGeom>
            <a:avLst/>
            <a:gdLst/>
            <a:ahLst/>
            <a:cxnLst/>
            <a:rect l="l" t="t" r="r" b="b"/>
            <a:pathLst>
              <a:path w="8890" h="1126489">
                <a:moveTo>
                  <a:pt x="8889" y="0"/>
                </a:moveTo>
                <a:lnTo>
                  <a:pt x="0" y="1126363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11656325" y="4893725"/>
            <a:ext cx="136844" cy="1430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10805716" y="4183069"/>
            <a:ext cx="331743" cy="275372"/>
          </a:xfrm>
          <a:custGeom>
            <a:avLst/>
            <a:gdLst/>
            <a:ahLst/>
            <a:cxnLst/>
            <a:rect l="l" t="t" r="r" b="b"/>
            <a:pathLst>
              <a:path w="325120" h="269875">
                <a:moveTo>
                  <a:pt x="0" y="269748"/>
                </a:moveTo>
                <a:lnTo>
                  <a:pt x="324611" y="269748"/>
                </a:lnTo>
                <a:lnTo>
                  <a:pt x="324611" y="0"/>
                </a:lnTo>
                <a:lnTo>
                  <a:pt x="0" y="0"/>
                </a:lnTo>
                <a:lnTo>
                  <a:pt x="0" y="269748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" name="object 43"/>
          <p:cNvSpPr/>
          <p:nvPr/>
        </p:nvSpPr>
        <p:spPr>
          <a:xfrm>
            <a:off x="9442288" y="4786434"/>
            <a:ext cx="765859" cy="406903"/>
          </a:xfrm>
          <a:custGeom>
            <a:avLst/>
            <a:gdLst/>
            <a:ahLst/>
            <a:cxnLst/>
            <a:rect l="l" t="t" r="r" b="b"/>
            <a:pathLst>
              <a:path w="750570" h="398779">
                <a:moveTo>
                  <a:pt x="386925" y="0"/>
                </a:moveTo>
                <a:lnTo>
                  <a:pt x="279603" y="0"/>
                </a:lnTo>
                <a:lnTo>
                  <a:pt x="241499" y="8478"/>
                </a:lnTo>
                <a:lnTo>
                  <a:pt x="175805" y="29917"/>
                </a:lnTo>
                <a:lnTo>
                  <a:pt x="117461" y="53265"/>
                </a:lnTo>
                <a:lnTo>
                  <a:pt x="74545" y="78304"/>
                </a:lnTo>
                <a:lnTo>
                  <a:pt x="42949" y="106019"/>
                </a:lnTo>
                <a:lnTo>
                  <a:pt x="18568" y="137394"/>
                </a:lnTo>
                <a:lnTo>
                  <a:pt x="2513" y="175588"/>
                </a:lnTo>
                <a:lnTo>
                  <a:pt x="0" y="196868"/>
                </a:lnTo>
                <a:lnTo>
                  <a:pt x="587" y="212364"/>
                </a:lnTo>
                <a:lnTo>
                  <a:pt x="16294" y="257611"/>
                </a:lnTo>
                <a:lnTo>
                  <a:pt x="44549" y="293244"/>
                </a:lnTo>
                <a:lnTo>
                  <a:pt x="84080" y="324652"/>
                </a:lnTo>
                <a:lnTo>
                  <a:pt x="126044" y="348019"/>
                </a:lnTo>
                <a:lnTo>
                  <a:pt x="170498" y="366097"/>
                </a:lnTo>
                <a:lnTo>
                  <a:pt x="226184" y="382132"/>
                </a:lnTo>
                <a:lnTo>
                  <a:pt x="283114" y="392234"/>
                </a:lnTo>
                <a:lnTo>
                  <a:pt x="331047" y="397049"/>
                </a:lnTo>
                <a:lnTo>
                  <a:pt x="375163" y="398769"/>
                </a:lnTo>
                <a:lnTo>
                  <a:pt x="390836" y="398428"/>
                </a:lnTo>
                <a:lnTo>
                  <a:pt x="437696" y="395501"/>
                </a:lnTo>
                <a:lnTo>
                  <a:pt x="485930" y="389583"/>
                </a:lnTo>
                <a:lnTo>
                  <a:pt x="524439" y="381917"/>
                </a:lnTo>
                <a:lnTo>
                  <a:pt x="569181" y="369622"/>
                </a:lnTo>
                <a:lnTo>
                  <a:pt x="612676" y="353200"/>
                </a:lnTo>
                <a:lnTo>
                  <a:pt x="655386" y="331447"/>
                </a:lnTo>
                <a:lnTo>
                  <a:pt x="674320" y="319150"/>
                </a:lnTo>
                <a:lnTo>
                  <a:pt x="455110" y="319150"/>
                </a:lnTo>
                <a:lnTo>
                  <a:pt x="454942" y="318982"/>
                </a:lnTo>
                <a:lnTo>
                  <a:pt x="103325" y="318982"/>
                </a:lnTo>
                <a:lnTo>
                  <a:pt x="144121" y="104551"/>
                </a:lnTo>
                <a:lnTo>
                  <a:pt x="319370" y="104478"/>
                </a:lnTo>
                <a:lnTo>
                  <a:pt x="330219" y="47461"/>
                </a:lnTo>
                <a:lnTo>
                  <a:pt x="616082" y="47461"/>
                </a:lnTo>
                <a:lnTo>
                  <a:pt x="594906" y="38603"/>
                </a:lnTo>
                <a:lnTo>
                  <a:pt x="571376" y="30265"/>
                </a:lnTo>
                <a:lnTo>
                  <a:pt x="515526" y="15045"/>
                </a:lnTo>
                <a:lnTo>
                  <a:pt x="458430" y="5501"/>
                </a:lnTo>
                <a:lnTo>
                  <a:pt x="417472" y="1706"/>
                </a:lnTo>
                <a:lnTo>
                  <a:pt x="403695" y="1033"/>
                </a:lnTo>
                <a:lnTo>
                  <a:pt x="386925" y="0"/>
                </a:lnTo>
                <a:close/>
              </a:path>
              <a:path w="750570" h="398779">
                <a:moveTo>
                  <a:pt x="563248" y="262061"/>
                </a:moveTo>
                <a:lnTo>
                  <a:pt x="510008" y="262061"/>
                </a:lnTo>
                <a:lnTo>
                  <a:pt x="509347" y="262577"/>
                </a:lnTo>
                <a:lnTo>
                  <a:pt x="508681" y="265502"/>
                </a:lnTo>
                <a:lnTo>
                  <a:pt x="503044" y="296627"/>
                </a:lnTo>
                <a:lnTo>
                  <a:pt x="499064" y="317775"/>
                </a:lnTo>
                <a:lnTo>
                  <a:pt x="498896" y="318291"/>
                </a:lnTo>
                <a:lnTo>
                  <a:pt x="498068" y="319150"/>
                </a:lnTo>
                <a:lnTo>
                  <a:pt x="674320" y="319150"/>
                </a:lnTo>
                <a:lnTo>
                  <a:pt x="705841" y="293234"/>
                </a:lnTo>
                <a:lnTo>
                  <a:pt x="730969" y="262235"/>
                </a:lnTo>
                <a:lnTo>
                  <a:pt x="568722" y="262235"/>
                </a:lnTo>
                <a:lnTo>
                  <a:pt x="563248" y="262061"/>
                </a:lnTo>
                <a:close/>
              </a:path>
              <a:path w="750570" h="398779">
                <a:moveTo>
                  <a:pt x="212459" y="262060"/>
                </a:moveTo>
                <a:lnTo>
                  <a:pt x="158883" y="262060"/>
                </a:lnTo>
                <a:lnTo>
                  <a:pt x="158222" y="262577"/>
                </a:lnTo>
                <a:lnTo>
                  <a:pt x="157691" y="265502"/>
                </a:lnTo>
                <a:lnTo>
                  <a:pt x="155289" y="278196"/>
                </a:lnTo>
                <a:lnTo>
                  <a:pt x="148107" y="317432"/>
                </a:lnTo>
                <a:lnTo>
                  <a:pt x="147939" y="318123"/>
                </a:lnTo>
                <a:lnTo>
                  <a:pt x="147609" y="318982"/>
                </a:lnTo>
                <a:lnTo>
                  <a:pt x="454942" y="318982"/>
                </a:lnTo>
                <a:lnTo>
                  <a:pt x="454444" y="318808"/>
                </a:lnTo>
                <a:lnTo>
                  <a:pt x="455939" y="311757"/>
                </a:lnTo>
                <a:lnTo>
                  <a:pt x="459457" y="293233"/>
                </a:lnTo>
                <a:lnTo>
                  <a:pt x="465293" y="262235"/>
                </a:lnTo>
                <a:lnTo>
                  <a:pt x="217765" y="262235"/>
                </a:lnTo>
                <a:lnTo>
                  <a:pt x="212459" y="262060"/>
                </a:lnTo>
                <a:close/>
              </a:path>
              <a:path w="750570" h="398779">
                <a:moveTo>
                  <a:pt x="319370" y="104478"/>
                </a:moveTo>
                <a:lnTo>
                  <a:pt x="214597" y="104478"/>
                </a:lnTo>
                <a:lnTo>
                  <a:pt x="237335" y="104551"/>
                </a:lnTo>
                <a:lnTo>
                  <a:pt x="245753" y="105002"/>
                </a:lnTo>
                <a:lnTo>
                  <a:pt x="289064" y="127055"/>
                </a:lnTo>
                <a:lnTo>
                  <a:pt x="299098" y="172082"/>
                </a:lnTo>
                <a:lnTo>
                  <a:pt x="295925" y="193022"/>
                </a:lnTo>
                <a:lnTo>
                  <a:pt x="276150" y="230936"/>
                </a:lnTo>
                <a:lnTo>
                  <a:pt x="238293" y="257611"/>
                </a:lnTo>
                <a:lnTo>
                  <a:pt x="217765" y="262235"/>
                </a:lnTo>
                <a:lnTo>
                  <a:pt x="465293" y="262235"/>
                </a:lnTo>
                <a:lnTo>
                  <a:pt x="465326" y="262061"/>
                </a:lnTo>
                <a:lnTo>
                  <a:pt x="290413" y="262060"/>
                </a:lnTo>
                <a:lnTo>
                  <a:pt x="289915" y="261892"/>
                </a:lnTo>
                <a:lnTo>
                  <a:pt x="289417" y="261892"/>
                </a:lnTo>
                <a:lnTo>
                  <a:pt x="319370" y="104478"/>
                </a:lnTo>
                <a:close/>
              </a:path>
              <a:path w="750570" h="398779">
                <a:moveTo>
                  <a:pt x="704171" y="104478"/>
                </a:moveTo>
                <a:lnTo>
                  <a:pt x="566609" y="104478"/>
                </a:lnTo>
                <a:lnTo>
                  <a:pt x="588628" y="104551"/>
                </a:lnTo>
                <a:lnTo>
                  <a:pt x="598132" y="105180"/>
                </a:lnTo>
                <a:lnTo>
                  <a:pt x="634256" y="120447"/>
                </a:lnTo>
                <a:lnTo>
                  <a:pt x="650077" y="173567"/>
                </a:lnTo>
                <a:lnTo>
                  <a:pt x="645973" y="196868"/>
                </a:lnTo>
                <a:lnTo>
                  <a:pt x="620972" y="237813"/>
                </a:lnTo>
                <a:lnTo>
                  <a:pt x="587220" y="258371"/>
                </a:lnTo>
                <a:lnTo>
                  <a:pt x="568722" y="262235"/>
                </a:lnTo>
                <a:lnTo>
                  <a:pt x="730969" y="262235"/>
                </a:lnTo>
                <a:lnTo>
                  <a:pt x="748032" y="222018"/>
                </a:lnTo>
                <a:lnTo>
                  <a:pt x="750391" y="201703"/>
                </a:lnTo>
                <a:lnTo>
                  <a:pt x="750389" y="196868"/>
                </a:lnTo>
                <a:lnTo>
                  <a:pt x="740793" y="154906"/>
                </a:lnTo>
                <a:lnTo>
                  <a:pt x="714018" y="114522"/>
                </a:lnTo>
                <a:lnTo>
                  <a:pt x="704171" y="104478"/>
                </a:lnTo>
                <a:close/>
              </a:path>
              <a:path w="750570" h="398779">
                <a:moveTo>
                  <a:pt x="401204" y="139802"/>
                </a:moveTo>
                <a:lnTo>
                  <a:pt x="357916" y="139802"/>
                </a:lnTo>
                <a:lnTo>
                  <a:pt x="357250" y="140319"/>
                </a:lnTo>
                <a:lnTo>
                  <a:pt x="356590" y="143580"/>
                </a:lnTo>
                <a:lnTo>
                  <a:pt x="353226" y="161293"/>
                </a:lnTo>
                <a:lnTo>
                  <a:pt x="349953" y="178318"/>
                </a:lnTo>
                <a:lnTo>
                  <a:pt x="343265" y="212673"/>
                </a:lnTo>
                <a:lnTo>
                  <a:pt x="334199" y="260343"/>
                </a:lnTo>
                <a:lnTo>
                  <a:pt x="333868" y="261544"/>
                </a:lnTo>
                <a:lnTo>
                  <a:pt x="333533" y="262060"/>
                </a:lnTo>
                <a:lnTo>
                  <a:pt x="465326" y="262061"/>
                </a:lnTo>
                <a:lnTo>
                  <a:pt x="465358" y="261892"/>
                </a:lnTo>
                <a:lnTo>
                  <a:pt x="399379" y="261892"/>
                </a:lnTo>
                <a:lnTo>
                  <a:pt x="401702" y="249856"/>
                </a:lnTo>
                <a:lnTo>
                  <a:pt x="402699" y="243837"/>
                </a:lnTo>
                <a:lnTo>
                  <a:pt x="410674" y="200500"/>
                </a:lnTo>
                <a:lnTo>
                  <a:pt x="417790" y="161293"/>
                </a:lnTo>
                <a:lnTo>
                  <a:pt x="418126" y="159058"/>
                </a:lnTo>
                <a:lnTo>
                  <a:pt x="418230" y="157509"/>
                </a:lnTo>
                <a:lnTo>
                  <a:pt x="418456" y="146679"/>
                </a:lnTo>
                <a:lnTo>
                  <a:pt x="414476" y="141694"/>
                </a:lnTo>
                <a:lnTo>
                  <a:pt x="407009" y="140661"/>
                </a:lnTo>
                <a:lnTo>
                  <a:pt x="404193" y="140145"/>
                </a:lnTo>
                <a:lnTo>
                  <a:pt x="401204" y="139802"/>
                </a:lnTo>
                <a:close/>
              </a:path>
              <a:path w="750570" h="398779">
                <a:moveTo>
                  <a:pt x="704099" y="104404"/>
                </a:moveTo>
                <a:lnTo>
                  <a:pt x="401950" y="104404"/>
                </a:lnTo>
                <a:lnTo>
                  <a:pt x="413150" y="104551"/>
                </a:lnTo>
                <a:lnTo>
                  <a:pt x="421416" y="105052"/>
                </a:lnTo>
                <a:lnTo>
                  <a:pt x="457454" y="121186"/>
                </a:lnTo>
                <a:lnTo>
                  <a:pt x="465892" y="141862"/>
                </a:lnTo>
                <a:lnTo>
                  <a:pt x="465225" y="148397"/>
                </a:lnTo>
                <a:lnTo>
                  <a:pt x="464067" y="154932"/>
                </a:lnTo>
                <a:lnTo>
                  <a:pt x="460189" y="178318"/>
                </a:lnTo>
                <a:lnTo>
                  <a:pt x="456437" y="201703"/>
                </a:lnTo>
                <a:lnTo>
                  <a:pt x="452649" y="224360"/>
                </a:lnTo>
                <a:lnTo>
                  <a:pt x="450909" y="234980"/>
                </a:lnTo>
                <a:lnTo>
                  <a:pt x="449145" y="246025"/>
                </a:lnTo>
                <a:lnTo>
                  <a:pt x="448144" y="251251"/>
                </a:lnTo>
                <a:lnTo>
                  <a:pt x="446484" y="261892"/>
                </a:lnTo>
                <a:lnTo>
                  <a:pt x="465358" y="261892"/>
                </a:lnTo>
                <a:lnTo>
                  <a:pt x="470563" y="234248"/>
                </a:lnTo>
                <a:lnTo>
                  <a:pt x="473652" y="218332"/>
                </a:lnTo>
                <a:lnTo>
                  <a:pt x="482640" y="171095"/>
                </a:lnTo>
                <a:lnTo>
                  <a:pt x="489091" y="137394"/>
                </a:lnTo>
                <a:lnTo>
                  <a:pt x="494274" y="109795"/>
                </a:lnTo>
                <a:lnTo>
                  <a:pt x="495414" y="104551"/>
                </a:lnTo>
                <a:lnTo>
                  <a:pt x="495246" y="104551"/>
                </a:lnTo>
                <a:lnTo>
                  <a:pt x="704171" y="104478"/>
                </a:lnTo>
                <a:close/>
              </a:path>
              <a:path w="750570" h="398779">
                <a:moveTo>
                  <a:pt x="616082" y="47461"/>
                </a:moveTo>
                <a:lnTo>
                  <a:pt x="374671" y="47461"/>
                </a:lnTo>
                <a:lnTo>
                  <a:pt x="373836" y="51930"/>
                </a:lnTo>
                <a:lnTo>
                  <a:pt x="373176" y="56231"/>
                </a:lnTo>
                <a:lnTo>
                  <a:pt x="372347" y="60357"/>
                </a:lnTo>
                <a:lnTo>
                  <a:pt x="364880" y="100593"/>
                </a:lnTo>
                <a:lnTo>
                  <a:pt x="364550" y="103176"/>
                </a:lnTo>
                <a:lnTo>
                  <a:pt x="365546" y="104551"/>
                </a:lnTo>
                <a:lnTo>
                  <a:pt x="704099" y="104404"/>
                </a:lnTo>
                <a:lnTo>
                  <a:pt x="702151" y="102417"/>
                </a:lnTo>
                <a:lnTo>
                  <a:pt x="662104" y="71877"/>
                </a:lnTo>
                <a:lnTo>
                  <a:pt x="617922" y="48231"/>
                </a:lnTo>
                <a:lnTo>
                  <a:pt x="616082" y="474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9613718" y="4929084"/>
            <a:ext cx="86145" cy="88779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9971996" y="4929084"/>
            <a:ext cx="85973" cy="8877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/>
          <p:nvPr/>
        </p:nvSpPr>
        <p:spPr>
          <a:xfrm>
            <a:off x="1837775" y="2219048"/>
            <a:ext cx="457183" cy="485174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" name="object 47"/>
          <p:cNvSpPr/>
          <p:nvPr/>
        </p:nvSpPr>
        <p:spPr>
          <a:xfrm>
            <a:off x="1875095" y="2735323"/>
            <a:ext cx="446298" cy="141509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/>
          <p:nvPr/>
        </p:nvSpPr>
        <p:spPr>
          <a:xfrm>
            <a:off x="6697288" y="5119206"/>
            <a:ext cx="1062095" cy="307899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" name="object 49"/>
          <p:cNvSpPr/>
          <p:nvPr/>
        </p:nvSpPr>
        <p:spPr>
          <a:xfrm>
            <a:off x="8507360" y="2273476"/>
            <a:ext cx="195936" cy="21148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" name="object 50"/>
          <p:cNvSpPr/>
          <p:nvPr/>
        </p:nvSpPr>
        <p:spPr>
          <a:xfrm>
            <a:off x="8742172" y="2273475"/>
            <a:ext cx="132179" cy="2068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" name="object 51"/>
          <p:cNvSpPr/>
          <p:nvPr/>
        </p:nvSpPr>
        <p:spPr>
          <a:xfrm>
            <a:off x="8910116" y="2324790"/>
            <a:ext cx="155504" cy="16017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9095168" y="2270073"/>
            <a:ext cx="76196" cy="21022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8706406" y="1959355"/>
            <a:ext cx="295458" cy="287683"/>
          </a:xfrm>
          <a:custGeom>
            <a:avLst/>
            <a:gdLst/>
            <a:ahLst/>
            <a:cxnLst/>
            <a:rect l="l" t="t" r="r" b="b"/>
            <a:pathLst>
              <a:path w="289559" h="281939">
                <a:moveTo>
                  <a:pt x="286783" y="102870"/>
                </a:moveTo>
                <a:lnTo>
                  <a:pt x="84836" y="102870"/>
                </a:lnTo>
                <a:lnTo>
                  <a:pt x="84836" y="104521"/>
                </a:lnTo>
                <a:lnTo>
                  <a:pt x="88138" y="106172"/>
                </a:lnTo>
                <a:lnTo>
                  <a:pt x="88138" y="245490"/>
                </a:lnTo>
                <a:lnTo>
                  <a:pt x="91068" y="259544"/>
                </a:lnTo>
                <a:lnTo>
                  <a:pt x="99012" y="271144"/>
                </a:lnTo>
                <a:lnTo>
                  <a:pt x="110694" y="279030"/>
                </a:lnTo>
                <a:lnTo>
                  <a:pt x="124841" y="281939"/>
                </a:lnTo>
                <a:lnTo>
                  <a:pt x="252983" y="281939"/>
                </a:lnTo>
                <a:lnTo>
                  <a:pt x="267110" y="279030"/>
                </a:lnTo>
                <a:lnTo>
                  <a:pt x="278749" y="271144"/>
                </a:lnTo>
                <a:lnTo>
                  <a:pt x="286648" y="259544"/>
                </a:lnTo>
                <a:lnTo>
                  <a:pt x="287166" y="257048"/>
                </a:lnTo>
                <a:lnTo>
                  <a:pt x="194691" y="257048"/>
                </a:lnTo>
                <a:lnTo>
                  <a:pt x="178188" y="255781"/>
                </a:lnTo>
                <a:lnTo>
                  <a:pt x="139826" y="235458"/>
                </a:lnTo>
                <a:lnTo>
                  <a:pt x="119395" y="196292"/>
                </a:lnTo>
                <a:lnTo>
                  <a:pt x="118110" y="180721"/>
                </a:lnTo>
                <a:lnTo>
                  <a:pt x="118748" y="170124"/>
                </a:lnTo>
                <a:lnTo>
                  <a:pt x="132756" y="134526"/>
                </a:lnTo>
                <a:lnTo>
                  <a:pt x="164740" y="110789"/>
                </a:lnTo>
                <a:lnTo>
                  <a:pt x="194691" y="104521"/>
                </a:lnTo>
                <a:lnTo>
                  <a:pt x="287130" y="104521"/>
                </a:lnTo>
                <a:lnTo>
                  <a:pt x="286783" y="102870"/>
                </a:lnTo>
                <a:close/>
              </a:path>
              <a:path w="289559" h="281939">
                <a:moveTo>
                  <a:pt x="289560" y="203962"/>
                </a:moveTo>
                <a:lnTo>
                  <a:pt x="236347" y="203962"/>
                </a:lnTo>
                <a:lnTo>
                  <a:pt x="259588" y="227202"/>
                </a:lnTo>
                <a:lnTo>
                  <a:pt x="256286" y="228854"/>
                </a:lnTo>
                <a:lnTo>
                  <a:pt x="248781" y="236692"/>
                </a:lnTo>
                <a:lnTo>
                  <a:pt x="241300" y="242792"/>
                </a:lnTo>
                <a:lnTo>
                  <a:pt x="233818" y="247320"/>
                </a:lnTo>
                <a:lnTo>
                  <a:pt x="226314" y="250444"/>
                </a:lnTo>
                <a:lnTo>
                  <a:pt x="219533" y="253565"/>
                </a:lnTo>
                <a:lnTo>
                  <a:pt x="211788" y="255603"/>
                </a:lnTo>
                <a:lnTo>
                  <a:pt x="203400" y="256712"/>
                </a:lnTo>
                <a:lnTo>
                  <a:pt x="194691" y="257048"/>
                </a:lnTo>
                <a:lnTo>
                  <a:pt x="287166" y="257048"/>
                </a:lnTo>
                <a:lnTo>
                  <a:pt x="289560" y="245490"/>
                </a:lnTo>
                <a:lnTo>
                  <a:pt x="289560" y="203962"/>
                </a:lnTo>
                <a:close/>
              </a:path>
              <a:path w="289559" h="281939">
                <a:moveTo>
                  <a:pt x="194691" y="137668"/>
                </a:moveTo>
                <a:lnTo>
                  <a:pt x="157759" y="156057"/>
                </a:lnTo>
                <a:lnTo>
                  <a:pt x="151383" y="180721"/>
                </a:lnTo>
                <a:lnTo>
                  <a:pt x="151383" y="189102"/>
                </a:lnTo>
                <a:lnTo>
                  <a:pt x="153162" y="197358"/>
                </a:lnTo>
                <a:lnTo>
                  <a:pt x="159766" y="210565"/>
                </a:lnTo>
                <a:lnTo>
                  <a:pt x="164719" y="215646"/>
                </a:lnTo>
                <a:lnTo>
                  <a:pt x="171450" y="218948"/>
                </a:lnTo>
                <a:lnTo>
                  <a:pt x="178053" y="223900"/>
                </a:lnTo>
                <a:lnTo>
                  <a:pt x="186436" y="225551"/>
                </a:lnTo>
                <a:lnTo>
                  <a:pt x="201422" y="225551"/>
                </a:lnTo>
                <a:lnTo>
                  <a:pt x="208025" y="223900"/>
                </a:lnTo>
                <a:lnTo>
                  <a:pt x="214629" y="220599"/>
                </a:lnTo>
                <a:lnTo>
                  <a:pt x="219710" y="218948"/>
                </a:lnTo>
                <a:lnTo>
                  <a:pt x="227965" y="213995"/>
                </a:lnTo>
                <a:lnTo>
                  <a:pt x="234696" y="205612"/>
                </a:lnTo>
                <a:lnTo>
                  <a:pt x="236347" y="203962"/>
                </a:lnTo>
                <a:lnTo>
                  <a:pt x="289560" y="203962"/>
                </a:lnTo>
                <a:lnTo>
                  <a:pt x="289560" y="159258"/>
                </a:lnTo>
                <a:lnTo>
                  <a:pt x="236347" y="159258"/>
                </a:lnTo>
                <a:lnTo>
                  <a:pt x="234696" y="155956"/>
                </a:lnTo>
                <a:lnTo>
                  <a:pt x="225623" y="148169"/>
                </a:lnTo>
                <a:lnTo>
                  <a:pt x="215931" y="142430"/>
                </a:lnTo>
                <a:lnTo>
                  <a:pt x="205620" y="138882"/>
                </a:lnTo>
                <a:lnTo>
                  <a:pt x="194691" y="137668"/>
                </a:lnTo>
                <a:close/>
              </a:path>
              <a:path w="289559" h="281939">
                <a:moveTo>
                  <a:pt x="287130" y="104521"/>
                </a:moveTo>
                <a:lnTo>
                  <a:pt x="194691" y="104521"/>
                </a:lnTo>
                <a:lnTo>
                  <a:pt x="203472" y="105118"/>
                </a:lnTo>
                <a:lnTo>
                  <a:pt x="212201" y="106791"/>
                </a:lnTo>
                <a:lnTo>
                  <a:pt x="251473" y="127492"/>
                </a:lnTo>
                <a:lnTo>
                  <a:pt x="257937" y="134365"/>
                </a:lnTo>
                <a:lnTo>
                  <a:pt x="259588" y="136017"/>
                </a:lnTo>
                <a:lnTo>
                  <a:pt x="236347" y="159258"/>
                </a:lnTo>
                <a:lnTo>
                  <a:pt x="289560" y="159258"/>
                </a:lnTo>
                <a:lnTo>
                  <a:pt x="289560" y="116077"/>
                </a:lnTo>
                <a:lnTo>
                  <a:pt x="287130" y="104521"/>
                </a:lnTo>
                <a:close/>
              </a:path>
              <a:path w="289559" h="281939">
                <a:moveTo>
                  <a:pt x="54864" y="0"/>
                </a:moveTo>
                <a:lnTo>
                  <a:pt x="33700" y="4355"/>
                </a:lnTo>
                <a:lnTo>
                  <a:pt x="16240" y="16176"/>
                </a:lnTo>
                <a:lnTo>
                  <a:pt x="4375" y="33593"/>
                </a:lnTo>
                <a:lnTo>
                  <a:pt x="0" y="54737"/>
                </a:lnTo>
                <a:lnTo>
                  <a:pt x="4375" y="75880"/>
                </a:lnTo>
                <a:lnTo>
                  <a:pt x="16240" y="93297"/>
                </a:lnTo>
                <a:lnTo>
                  <a:pt x="33700" y="105118"/>
                </a:lnTo>
                <a:lnTo>
                  <a:pt x="54864" y="109474"/>
                </a:lnTo>
                <a:lnTo>
                  <a:pt x="62360" y="108906"/>
                </a:lnTo>
                <a:lnTo>
                  <a:pt x="69691" y="107410"/>
                </a:lnTo>
                <a:lnTo>
                  <a:pt x="76688" y="105294"/>
                </a:lnTo>
                <a:lnTo>
                  <a:pt x="83185" y="102870"/>
                </a:lnTo>
                <a:lnTo>
                  <a:pt x="286783" y="102870"/>
                </a:lnTo>
                <a:lnTo>
                  <a:pt x="286648" y="102229"/>
                </a:lnTo>
                <a:lnTo>
                  <a:pt x="278749" y="91201"/>
                </a:lnTo>
                <a:lnTo>
                  <a:pt x="267110" y="83913"/>
                </a:lnTo>
                <a:lnTo>
                  <a:pt x="252983" y="81280"/>
                </a:lnTo>
                <a:lnTo>
                  <a:pt x="118110" y="81280"/>
                </a:lnTo>
                <a:lnTo>
                  <a:pt x="111505" y="79629"/>
                </a:lnTo>
                <a:lnTo>
                  <a:pt x="106552" y="77977"/>
                </a:lnTo>
                <a:lnTo>
                  <a:pt x="104901" y="77977"/>
                </a:lnTo>
                <a:lnTo>
                  <a:pt x="105552" y="76326"/>
                </a:lnTo>
                <a:lnTo>
                  <a:pt x="54864" y="76326"/>
                </a:lnTo>
                <a:lnTo>
                  <a:pt x="46614" y="74578"/>
                </a:lnTo>
                <a:lnTo>
                  <a:pt x="39735" y="69865"/>
                </a:lnTo>
                <a:lnTo>
                  <a:pt x="35022" y="62986"/>
                </a:lnTo>
                <a:lnTo>
                  <a:pt x="33274" y="54737"/>
                </a:lnTo>
                <a:lnTo>
                  <a:pt x="35022" y="46487"/>
                </a:lnTo>
                <a:lnTo>
                  <a:pt x="39735" y="39608"/>
                </a:lnTo>
                <a:lnTo>
                  <a:pt x="46614" y="34895"/>
                </a:lnTo>
                <a:lnTo>
                  <a:pt x="54864" y="33147"/>
                </a:lnTo>
                <a:lnTo>
                  <a:pt x="105172" y="33147"/>
                </a:lnTo>
                <a:lnTo>
                  <a:pt x="93599" y="16176"/>
                </a:lnTo>
                <a:lnTo>
                  <a:pt x="76100" y="4355"/>
                </a:lnTo>
                <a:lnTo>
                  <a:pt x="54864" y="0"/>
                </a:lnTo>
                <a:close/>
              </a:path>
              <a:path w="289559" h="281939">
                <a:moveTo>
                  <a:pt x="105172" y="33147"/>
                </a:moveTo>
                <a:lnTo>
                  <a:pt x="54864" y="33147"/>
                </a:lnTo>
                <a:lnTo>
                  <a:pt x="63186" y="34895"/>
                </a:lnTo>
                <a:lnTo>
                  <a:pt x="70103" y="39608"/>
                </a:lnTo>
                <a:lnTo>
                  <a:pt x="74830" y="46487"/>
                </a:lnTo>
                <a:lnTo>
                  <a:pt x="76580" y="54737"/>
                </a:lnTo>
                <a:lnTo>
                  <a:pt x="74826" y="62992"/>
                </a:lnTo>
                <a:lnTo>
                  <a:pt x="70103" y="69865"/>
                </a:lnTo>
                <a:lnTo>
                  <a:pt x="63186" y="74578"/>
                </a:lnTo>
                <a:lnTo>
                  <a:pt x="54864" y="76326"/>
                </a:lnTo>
                <a:lnTo>
                  <a:pt x="105552" y="76326"/>
                </a:lnTo>
                <a:lnTo>
                  <a:pt x="108203" y="69596"/>
                </a:lnTo>
                <a:lnTo>
                  <a:pt x="109854" y="62992"/>
                </a:lnTo>
                <a:lnTo>
                  <a:pt x="109854" y="54737"/>
                </a:lnTo>
                <a:lnTo>
                  <a:pt x="105477" y="33593"/>
                </a:lnTo>
                <a:lnTo>
                  <a:pt x="105172" y="331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/>
          <p:nvPr/>
        </p:nvSpPr>
        <p:spPr>
          <a:xfrm>
            <a:off x="341821" y="1660788"/>
            <a:ext cx="1556599" cy="405866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5" name="object 55"/>
          <p:cNvSpPr/>
          <p:nvPr/>
        </p:nvSpPr>
        <p:spPr>
          <a:xfrm>
            <a:off x="9504144" y="2372997"/>
            <a:ext cx="915921" cy="474289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/>
          <p:nvPr/>
        </p:nvSpPr>
        <p:spPr>
          <a:xfrm>
            <a:off x="2015049" y="3012121"/>
            <a:ext cx="129069" cy="124404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7" name="object 57"/>
          <p:cNvSpPr/>
          <p:nvPr/>
        </p:nvSpPr>
        <p:spPr>
          <a:xfrm>
            <a:off x="2081917" y="3102313"/>
            <a:ext cx="0" cy="709489"/>
          </a:xfrm>
          <a:custGeom>
            <a:avLst/>
            <a:gdLst/>
            <a:ahLst/>
            <a:cxnLst/>
            <a:rect l="l" t="t" r="r" b="b"/>
            <a:pathLst>
              <a:path h="695325">
                <a:moveTo>
                  <a:pt x="0" y="0"/>
                </a:moveTo>
                <a:lnTo>
                  <a:pt x="0" y="694817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8" name="object 58"/>
          <p:cNvSpPr/>
          <p:nvPr/>
        </p:nvSpPr>
        <p:spPr>
          <a:xfrm>
            <a:off x="9748285" y="4120868"/>
            <a:ext cx="121293" cy="11662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9" name="object 59"/>
          <p:cNvSpPr/>
          <p:nvPr/>
        </p:nvSpPr>
        <p:spPr>
          <a:xfrm>
            <a:off x="9807376" y="4179959"/>
            <a:ext cx="0" cy="464570"/>
          </a:xfrm>
          <a:custGeom>
            <a:avLst/>
            <a:gdLst/>
            <a:ahLst/>
            <a:cxnLst/>
            <a:rect l="l" t="t" r="r" b="b"/>
            <a:pathLst>
              <a:path h="455295">
                <a:moveTo>
                  <a:pt x="0" y="0"/>
                </a:moveTo>
                <a:lnTo>
                  <a:pt x="0" y="455040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0" name="object 60"/>
          <p:cNvSpPr/>
          <p:nvPr/>
        </p:nvSpPr>
        <p:spPr>
          <a:xfrm>
            <a:off x="968504" y="2152182"/>
            <a:ext cx="141509" cy="399646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1" name="object 61"/>
          <p:cNvSpPr/>
          <p:nvPr/>
        </p:nvSpPr>
        <p:spPr>
          <a:xfrm>
            <a:off x="7540123" y="3236048"/>
            <a:ext cx="141508" cy="50538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2" name="object 62"/>
          <p:cNvSpPr/>
          <p:nvPr/>
        </p:nvSpPr>
        <p:spPr>
          <a:xfrm>
            <a:off x="8784159" y="2607810"/>
            <a:ext cx="153948" cy="149283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3" name="object 63"/>
          <p:cNvSpPr/>
          <p:nvPr/>
        </p:nvSpPr>
        <p:spPr>
          <a:xfrm>
            <a:off x="8860355" y="2769535"/>
            <a:ext cx="0" cy="591565"/>
          </a:xfrm>
          <a:custGeom>
            <a:avLst/>
            <a:gdLst/>
            <a:ahLst/>
            <a:cxnLst/>
            <a:rect l="l" t="t" r="r" b="b"/>
            <a:pathLst>
              <a:path h="579754">
                <a:moveTo>
                  <a:pt x="0" y="0"/>
                </a:moveTo>
                <a:lnTo>
                  <a:pt x="0" y="579501"/>
                </a:lnTo>
              </a:path>
            </a:pathLst>
          </a:custGeom>
          <a:ln w="15240">
            <a:solidFill>
              <a:srgbClr val="FFC53D"/>
            </a:solidFill>
            <a:prstDash val="sysDash"/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4" name="object 64"/>
          <p:cNvSpPr/>
          <p:nvPr/>
        </p:nvSpPr>
        <p:spPr>
          <a:xfrm>
            <a:off x="9742065" y="3007456"/>
            <a:ext cx="143064" cy="39809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5" name="object 65"/>
          <p:cNvSpPr/>
          <p:nvPr/>
        </p:nvSpPr>
        <p:spPr>
          <a:xfrm>
            <a:off x="8269438" y="3528396"/>
            <a:ext cx="1093196" cy="36387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6" name="object 66"/>
          <p:cNvSpPr/>
          <p:nvPr/>
        </p:nvSpPr>
        <p:spPr>
          <a:xfrm>
            <a:off x="3167337" y="1646792"/>
            <a:ext cx="1561524" cy="2035812"/>
          </a:xfrm>
          <a:custGeom>
            <a:avLst/>
            <a:gdLst/>
            <a:ahLst/>
            <a:cxnLst/>
            <a:rect l="l" t="t" r="r" b="b"/>
            <a:pathLst>
              <a:path w="1530350" h="1995170">
                <a:moveTo>
                  <a:pt x="0" y="1994916"/>
                </a:moveTo>
                <a:lnTo>
                  <a:pt x="1530096" y="1994916"/>
                </a:lnTo>
                <a:lnTo>
                  <a:pt x="1530096" y="0"/>
                </a:lnTo>
                <a:lnTo>
                  <a:pt x="0" y="0"/>
                </a:lnTo>
                <a:lnTo>
                  <a:pt x="0" y="1994916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7" name="object 67"/>
          <p:cNvSpPr/>
          <p:nvPr/>
        </p:nvSpPr>
        <p:spPr>
          <a:xfrm>
            <a:off x="3895098" y="3441313"/>
            <a:ext cx="1469516" cy="520939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8" name="object 68"/>
          <p:cNvSpPr txBox="1">
            <a:spLocks noGrp="1"/>
          </p:cNvSpPr>
          <p:nvPr>
            <p:ph type="title"/>
          </p:nvPr>
        </p:nvSpPr>
        <p:spPr>
          <a:xfrm>
            <a:off x="357476" y="239217"/>
            <a:ext cx="9172818" cy="7668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4898" spc="-107" dirty="0"/>
              <a:t>Microsoft </a:t>
            </a:r>
            <a:r>
              <a:rPr sz="4898" spc="-102" dirty="0"/>
              <a:t>Azure: </a:t>
            </a:r>
            <a:r>
              <a:rPr sz="4898" spc="-51" dirty="0"/>
              <a:t>an </a:t>
            </a:r>
            <a:r>
              <a:rPr sz="4898" spc="-82" dirty="0"/>
              <a:t>Open</a:t>
            </a:r>
            <a:r>
              <a:rPr sz="4898" spc="-638" dirty="0"/>
              <a:t> </a:t>
            </a:r>
            <a:r>
              <a:rPr sz="4898" spc="-92" dirty="0"/>
              <a:t>Ecosystem</a:t>
            </a:r>
            <a:endParaRPr sz="4898"/>
          </a:p>
        </p:txBody>
      </p:sp>
      <p:sp>
        <p:nvSpPr>
          <p:cNvPr id="69" name="object 69"/>
          <p:cNvSpPr/>
          <p:nvPr/>
        </p:nvSpPr>
        <p:spPr>
          <a:xfrm>
            <a:off x="11088733" y="1264250"/>
            <a:ext cx="1259586" cy="768192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0" name="object 70"/>
          <p:cNvSpPr/>
          <p:nvPr/>
        </p:nvSpPr>
        <p:spPr>
          <a:xfrm>
            <a:off x="11329766" y="2138186"/>
            <a:ext cx="779077" cy="77907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1" name="object 71"/>
          <p:cNvSpPr/>
          <p:nvPr/>
        </p:nvSpPr>
        <p:spPr>
          <a:xfrm>
            <a:off x="11205362" y="2956139"/>
            <a:ext cx="1046544" cy="715319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2" name="object 72"/>
          <p:cNvSpPr/>
          <p:nvPr/>
        </p:nvSpPr>
        <p:spPr>
          <a:xfrm>
            <a:off x="7261768" y="2573598"/>
            <a:ext cx="789963" cy="544266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3" name="object 73"/>
          <p:cNvSpPr/>
          <p:nvPr/>
        </p:nvSpPr>
        <p:spPr>
          <a:xfrm>
            <a:off x="1704040" y="3386886"/>
            <a:ext cx="752642" cy="793072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4" name="object 74"/>
          <p:cNvSpPr/>
          <p:nvPr/>
        </p:nvSpPr>
        <p:spPr>
          <a:xfrm>
            <a:off x="7297535" y="3761652"/>
            <a:ext cx="657783" cy="65778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5" name="object 75"/>
          <p:cNvSpPr/>
          <p:nvPr/>
        </p:nvSpPr>
        <p:spPr>
          <a:xfrm>
            <a:off x="10430950" y="3892276"/>
            <a:ext cx="769746" cy="59091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6" name="object 76"/>
          <p:cNvSpPr/>
          <p:nvPr/>
        </p:nvSpPr>
        <p:spPr>
          <a:xfrm>
            <a:off x="9524360" y="3526841"/>
            <a:ext cx="567590" cy="49605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34961040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19432" y="2890906"/>
            <a:ext cx="6021262" cy="1049523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6735" spc="-26" dirty="0">
                <a:latin typeface="Segoe UI"/>
                <a:cs typeface="Segoe UI"/>
              </a:rPr>
              <a:t>Azure </a:t>
            </a:r>
            <a:r>
              <a:rPr sz="6735" spc="-5" dirty="0">
                <a:latin typeface="Segoe UI"/>
                <a:cs typeface="Segoe UI"/>
              </a:rPr>
              <a:t>is</a:t>
            </a:r>
            <a:r>
              <a:rPr sz="6735" dirty="0">
                <a:latin typeface="Segoe UI"/>
                <a:cs typeface="Segoe UI"/>
              </a:rPr>
              <a:t> </a:t>
            </a:r>
            <a:r>
              <a:rPr sz="6735" spc="-20" dirty="0">
                <a:latin typeface="Segoe UI"/>
                <a:cs typeface="Segoe UI"/>
              </a:rPr>
              <a:t>Control</a:t>
            </a:r>
            <a:endParaRPr sz="6735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3286452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23871791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6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4260442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1"/>
            <a:ext cx="12440356" cy="69976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1425641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2525651"/>
          </a:xfrm>
          <a:custGeom>
            <a:avLst/>
            <a:gdLst/>
            <a:ahLst/>
            <a:cxnLst/>
            <a:rect l="l" t="t" r="r" b="b"/>
            <a:pathLst>
              <a:path w="12192000" h="2475230">
                <a:moveTo>
                  <a:pt x="0" y="2474976"/>
                </a:moveTo>
                <a:lnTo>
                  <a:pt x="12192000" y="2474976"/>
                </a:lnTo>
                <a:lnTo>
                  <a:pt x="12192000" y="0"/>
                </a:lnTo>
                <a:lnTo>
                  <a:pt x="0" y="0"/>
                </a:lnTo>
                <a:lnTo>
                  <a:pt x="0" y="2474976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2822" y="4969921"/>
            <a:ext cx="12440356" cy="2028037"/>
          </a:xfrm>
          <a:custGeom>
            <a:avLst/>
            <a:gdLst/>
            <a:ahLst/>
            <a:cxnLst/>
            <a:rect l="l" t="t" r="r" b="b"/>
            <a:pathLst>
              <a:path w="12192000" h="1987550">
                <a:moveTo>
                  <a:pt x="0" y="1987295"/>
                </a:moveTo>
                <a:lnTo>
                  <a:pt x="12192000" y="1987295"/>
                </a:lnTo>
                <a:lnTo>
                  <a:pt x="12192000" y="0"/>
                </a:lnTo>
                <a:lnTo>
                  <a:pt x="0" y="0"/>
                </a:lnTo>
                <a:lnTo>
                  <a:pt x="0" y="1987295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11012536" y="6633818"/>
            <a:ext cx="1303127" cy="28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2822" y="2525393"/>
            <a:ext cx="12440356" cy="2444659"/>
          </a:xfrm>
          <a:custGeom>
            <a:avLst/>
            <a:gdLst/>
            <a:ahLst/>
            <a:cxnLst/>
            <a:rect l="l" t="t" r="r" b="b"/>
            <a:pathLst>
              <a:path w="12192000" h="2395854">
                <a:moveTo>
                  <a:pt x="0" y="2395728"/>
                </a:moveTo>
                <a:lnTo>
                  <a:pt x="12192000" y="2395728"/>
                </a:lnTo>
                <a:lnTo>
                  <a:pt x="12192000" y="0"/>
                </a:lnTo>
                <a:lnTo>
                  <a:pt x="0" y="0"/>
                </a:lnTo>
                <a:lnTo>
                  <a:pt x="0" y="2395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426416" y="408718"/>
            <a:ext cx="6244177" cy="472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2335389" y="3019895"/>
            <a:ext cx="1471071" cy="14695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8485589" y="2851951"/>
            <a:ext cx="1852057" cy="18505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8433754" y="1696034"/>
            <a:ext cx="1850503" cy="640617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12959">
              <a:spcBef>
                <a:spcPts val="97"/>
              </a:spcBef>
            </a:pPr>
            <a:r>
              <a:rPr spc="-5" dirty="0"/>
              <a:t>Network</a:t>
            </a:r>
          </a:p>
        </p:txBody>
      </p:sp>
      <p:sp>
        <p:nvSpPr>
          <p:cNvPr id="10" name="object 10"/>
          <p:cNvSpPr/>
          <p:nvPr/>
        </p:nvSpPr>
        <p:spPr>
          <a:xfrm>
            <a:off x="5019395" y="3077432"/>
            <a:ext cx="2391658" cy="12564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 txBox="1"/>
          <p:nvPr/>
        </p:nvSpPr>
        <p:spPr>
          <a:xfrm>
            <a:off x="5350750" y="1696034"/>
            <a:ext cx="1707309" cy="640617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12959">
              <a:spcBef>
                <a:spcPts val="97"/>
              </a:spcBef>
            </a:pPr>
            <a:r>
              <a:rPr sz="4082" spc="-10" dirty="0">
                <a:solidFill>
                  <a:srgbClr val="FFFFFF"/>
                </a:solidFill>
                <a:latin typeface="Segoe UI Light"/>
                <a:cs typeface="Segoe UI Light"/>
              </a:rPr>
              <a:t>Storage</a:t>
            </a:r>
            <a:endParaRPr sz="4082">
              <a:latin typeface="Segoe UI Light"/>
              <a:cs typeface="Segoe UI 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986281" y="1696034"/>
            <a:ext cx="2046179" cy="640617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12959">
              <a:spcBef>
                <a:spcPts val="97"/>
              </a:spcBef>
            </a:pPr>
            <a:r>
              <a:rPr sz="4082" spc="-10" dirty="0">
                <a:solidFill>
                  <a:srgbClr val="FFFFFF"/>
                </a:solidFill>
                <a:latin typeface="Segoe UI Light"/>
                <a:cs typeface="Segoe UI Light"/>
              </a:rPr>
              <a:t>Compute</a:t>
            </a:r>
            <a:endParaRPr sz="4082">
              <a:latin typeface="Segoe UI Light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85007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2979" y="413512"/>
            <a:ext cx="5226685" cy="468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141222" y="1548824"/>
            <a:ext cx="12131290" cy="2491311"/>
          </a:xfrm>
          <a:custGeom>
            <a:avLst/>
            <a:gdLst/>
            <a:ahLst/>
            <a:cxnLst/>
            <a:rect l="l" t="t" r="r" b="b"/>
            <a:pathLst>
              <a:path w="11889105" h="2441575">
                <a:moveTo>
                  <a:pt x="0" y="2441448"/>
                </a:moveTo>
                <a:lnTo>
                  <a:pt x="11888724" y="2441448"/>
                </a:lnTo>
                <a:lnTo>
                  <a:pt x="11888724" y="0"/>
                </a:lnTo>
                <a:lnTo>
                  <a:pt x="0" y="0"/>
                </a:lnTo>
                <a:lnTo>
                  <a:pt x="0" y="2441448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 txBox="1"/>
          <p:nvPr/>
        </p:nvSpPr>
        <p:spPr>
          <a:xfrm>
            <a:off x="642671" y="3604074"/>
            <a:ext cx="1249219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b="1" dirty="0">
                <a:solidFill>
                  <a:srgbClr val="FFFFFF"/>
                </a:solidFill>
                <a:latin typeface="Segoe UI Semibold"/>
                <a:cs typeface="Segoe UI Semibold"/>
              </a:rPr>
              <a:t>LOWEST</a:t>
            </a:r>
            <a:r>
              <a:rPr sz="1429" b="1" spc="-77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PRICE</a:t>
            </a:r>
            <a:endParaRPr sz="1429">
              <a:latin typeface="Segoe UI Semibold"/>
              <a:cs typeface="Segoe UI Semibold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27457" y="3604074"/>
            <a:ext cx="1645755" cy="23367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429" b="1" dirty="0">
                <a:solidFill>
                  <a:srgbClr val="FFFFFF"/>
                </a:solidFill>
                <a:latin typeface="Segoe UI Semibold"/>
                <a:cs typeface="Segoe UI Semibold"/>
              </a:rPr>
              <a:t>LARGEST</a:t>
            </a:r>
            <a:r>
              <a:rPr sz="1429" b="1" spc="-87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429" b="1" dirty="0">
                <a:solidFill>
                  <a:srgbClr val="FFFFFF"/>
                </a:solidFill>
                <a:latin typeface="Segoe UI Semibold"/>
                <a:cs typeface="Segoe UI Semibold"/>
              </a:rPr>
              <a:t>SCALE-UP</a:t>
            </a:r>
            <a:endParaRPr sz="1429">
              <a:latin typeface="Segoe UI Semibold"/>
              <a:cs typeface="Segoe UI Semibold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01214" y="3419543"/>
            <a:ext cx="11414674" cy="147729"/>
          </a:xfrm>
          <a:custGeom>
            <a:avLst/>
            <a:gdLst/>
            <a:ahLst/>
            <a:cxnLst/>
            <a:rect l="l" t="t" r="r" b="b"/>
            <a:pathLst>
              <a:path w="11186795" h="144779">
                <a:moveTo>
                  <a:pt x="11041507" y="0"/>
                </a:moveTo>
                <a:lnTo>
                  <a:pt x="11041507" y="144779"/>
                </a:lnTo>
                <a:lnTo>
                  <a:pt x="11157330" y="86868"/>
                </a:lnTo>
                <a:lnTo>
                  <a:pt x="11055985" y="86868"/>
                </a:lnTo>
                <a:lnTo>
                  <a:pt x="11055985" y="57912"/>
                </a:lnTo>
                <a:lnTo>
                  <a:pt x="11157331" y="57912"/>
                </a:lnTo>
                <a:lnTo>
                  <a:pt x="11041507" y="0"/>
                </a:lnTo>
                <a:close/>
              </a:path>
              <a:path w="11186795" h="144779">
                <a:moveTo>
                  <a:pt x="86867" y="28956"/>
                </a:moveTo>
                <a:lnTo>
                  <a:pt x="0" y="72389"/>
                </a:lnTo>
                <a:lnTo>
                  <a:pt x="86867" y="115824"/>
                </a:lnTo>
                <a:lnTo>
                  <a:pt x="86867" y="86868"/>
                </a:lnTo>
                <a:lnTo>
                  <a:pt x="72301" y="86868"/>
                </a:lnTo>
                <a:lnTo>
                  <a:pt x="72301" y="57912"/>
                </a:lnTo>
                <a:lnTo>
                  <a:pt x="86867" y="57912"/>
                </a:lnTo>
                <a:lnTo>
                  <a:pt x="86867" y="28956"/>
                </a:lnTo>
                <a:close/>
              </a:path>
              <a:path w="11186795" h="144779">
                <a:moveTo>
                  <a:pt x="86867" y="57912"/>
                </a:moveTo>
                <a:lnTo>
                  <a:pt x="72301" y="57912"/>
                </a:lnTo>
                <a:lnTo>
                  <a:pt x="72301" y="86868"/>
                </a:lnTo>
                <a:lnTo>
                  <a:pt x="86867" y="86868"/>
                </a:lnTo>
                <a:lnTo>
                  <a:pt x="86867" y="57912"/>
                </a:lnTo>
                <a:close/>
              </a:path>
              <a:path w="11186795" h="144779">
                <a:moveTo>
                  <a:pt x="11041507" y="57912"/>
                </a:moveTo>
                <a:lnTo>
                  <a:pt x="86867" y="57912"/>
                </a:lnTo>
                <a:lnTo>
                  <a:pt x="86867" y="86868"/>
                </a:lnTo>
                <a:lnTo>
                  <a:pt x="11041507" y="86868"/>
                </a:lnTo>
                <a:lnTo>
                  <a:pt x="11041507" y="57912"/>
                </a:lnTo>
                <a:close/>
              </a:path>
              <a:path w="11186795" h="144779">
                <a:moveTo>
                  <a:pt x="11157331" y="57912"/>
                </a:moveTo>
                <a:lnTo>
                  <a:pt x="11055985" y="57912"/>
                </a:lnTo>
                <a:lnTo>
                  <a:pt x="11055985" y="86868"/>
                </a:lnTo>
                <a:lnTo>
                  <a:pt x="11157330" y="86868"/>
                </a:lnTo>
                <a:lnTo>
                  <a:pt x="11186287" y="72389"/>
                </a:lnTo>
                <a:lnTo>
                  <a:pt x="11157331" y="57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1323054" y="1965575"/>
            <a:ext cx="883265" cy="1261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1491259" y="2195204"/>
            <a:ext cx="556188" cy="2511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1744471" y="2149071"/>
            <a:ext cx="373211" cy="328503"/>
          </a:xfrm>
          <a:custGeom>
            <a:avLst/>
            <a:gdLst/>
            <a:ahLst/>
            <a:cxnLst/>
            <a:rect l="l" t="t" r="r" b="b"/>
            <a:pathLst>
              <a:path w="365760" h="321944">
                <a:moveTo>
                  <a:pt x="0" y="321563"/>
                </a:moveTo>
                <a:lnTo>
                  <a:pt x="365759" y="321563"/>
                </a:lnTo>
                <a:lnTo>
                  <a:pt x="365759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1496443" y="2192612"/>
            <a:ext cx="548412" cy="2511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8117044" y="1965575"/>
            <a:ext cx="883264" cy="1261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8277214" y="2063544"/>
            <a:ext cx="450962" cy="502797"/>
          </a:xfrm>
          <a:custGeom>
            <a:avLst/>
            <a:gdLst/>
            <a:ahLst/>
            <a:cxnLst/>
            <a:rect l="l" t="t" r="r" b="b"/>
            <a:pathLst>
              <a:path w="441959" h="492760">
                <a:moveTo>
                  <a:pt x="0" y="492251"/>
                </a:moveTo>
                <a:lnTo>
                  <a:pt x="441960" y="492251"/>
                </a:lnTo>
                <a:lnTo>
                  <a:pt x="441960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8326587" y="2176802"/>
            <a:ext cx="519643" cy="2931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9087391" y="1965575"/>
            <a:ext cx="883264" cy="1261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9312873" y="2063544"/>
            <a:ext cx="519644" cy="502797"/>
          </a:xfrm>
          <a:custGeom>
            <a:avLst/>
            <a:gdLst/>
            <a:ahLst/>
            <a:cxnLst/>
            <a:rect l="l" t="t" r="r" b="b"/>
            <a:pathLst>
              <a:path w="509270" h="492760">
                <a:moveTo>
                  <a:pt x="0" y="492251"/>
                </a:moveTo>
                <a:lnTo>
                  <a:pt x="509015" y="492251"/>
                </a:lnTo>
                <a:lnTo>
                  <a:pt x="509015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9391792" y="2124579"/>
            <a:ext cx="297921" cy="40288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3265305" y="1965575"/>
            <a:ext cx="881710" cy="1261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3374159" y="2152182"/>
            <a:ext cx="5183" cy="328503"/>
          </a:xfrm>
          <a:custGeom>
            <a:avLst/>
            <a:gdLst/>
            <a:ahLst/>
            <a:cxnLst/>
            <a:rect l="l" t="t" r="r" b="b"/>
            <a:pathLst>
              <a:path w="5079" h="321944">
                <a:moveTo>
                  <a:pt x="0" y="321563"/>
                </a:moveTo>
                <a:lnTo>
                  <a:pt x="4571" y="321563"/>
                </a:lnTo>
                <a:lnTo>
                  <a:pt x="4571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3432343" y="2195204"/>
            <a:ext cx="556058" cy="2511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3378823" y="2149071"/>
            <a:ext cx="303234" cy="328503"/>
          </a:xfrm>
          <a:custGeom>
            <a:avLst/>
            <a:gdLst/>
            <a:ahLst/>
            <a:cxnLst/>
            <a:rect l="l" t="t" r="r" b="b"/>
            <a:pathLst>
              <a:path w="297179" h="321944">
                <a:moveTo>
                  <a:pt x="0" y="321563"/>
                </a:moveTo>
                <a:lnTo>
                  <a:pt x="297180" y="321563"/>
                </a:lnTo>
                <a:lnTo>
                  <a:pt x="297180" y="0"/>
                </a:lnTo>
                <a:lnTo>
                  <a:pt x="0" y="0"/>
                </a:lnTo>
                <a:lnTo>
                  <a:pt x="0" y="321563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3462019" y="2192612"/>
            <a:ext cx="530010" cy="2511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11129164" y="2046438"/>
            <a:ext cx="808623" cy="772987"/>
          </a:xfrm>
          <a:custGeom>
            <a:avLst/>
            <a:gdLst/>
            <a:ahLst/>
            <a:cxnLst/>
            <a:rect l="l" t="t" r="r" b="b"/>
            <a:pathLst>
              <a:path w="792479" h="757555">
                <a:moveTo>
                  <a:pt x="0" y="757427"/>
                </a:moveTo>
                <a:lnTo>
                  <a:pt x="792479" y="757427"/>
                </a:lnTo>
                <a:lnTo>
                  <a:pt x="792479" y="0"/>
                </a:lnTo>
                <a:lnTo>
                  <a:pt x="0" y="0"/>
                </a:lnTo>
                <a:lnTo>
                  <a:pt x="0" y="757427"/>
                </a:lnTo>
                <a:close/>
              </a:path>
            </a:pathLst>
          </a:custGeom>
          <a:solidFill>
            <a:srgbClr val="F7931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11188256" y="2093090"/>
            <a:ext cx="689403" cy="619426"/>
          </a:xfrm>
          <a:custGeom>
            <a:avLst/>
            <a:gdLst/>
            <a:ahLst/>
            <a:cxnLst/>
            <a:rect l="l" t="t" r="r" b="b"/>
            <a:pathLst>
              <a:path w="675640" h="607060">
                <a:moveTo>
                  <a:pt x="0" y="606551"/>
                </a:moveTo>
                <a:lnTo>
                  <a:pt x="675131" y="606551"/>
                </a:lnTo>
                <a:lnTo>
                  <a:pt x="675131" y="0"/>
                </a:lnTo>
                <a:lnTo>
                  <a:pt x="0" y="0"/>
                </a:lnTo>
                <a:lnTo>
                  <a:pt x="0" y="606551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11239572" y="2138186"/>
            <a:ext cx="590917" cy="520940"/>
          </a:xfrm>
          <a:custGeom>
            <a:avLst/>
            <a:gdLst/>
            <a:ahLst/>
            <a:cxnLst/>
            <a:rect l="l" t="t" r="r" b="b"/>
            <a:pathLst>
              <a:path w="579120" h="510539">
                <a:moveTo>
                  <a:pt x="0" y="510539"/>
                </a:moveTo>
                <a:lnTo>
                  <a:pt x="579120" y="510539"/>
                </a:lnTo>
                <a:lnTo>
                  <a:pt x="579120" y="0"/>
                </a:lnTo>
                <a:lnTo>
                  <a:pt x="0" y="0"/>
                </a:lnTo>
                <a:lnTo>
                  <a:pt x="0" y="510539"/>
                </a:lnTo>
                <a:close/>
              </a:path>
            </a:pathLst>
          </a:custGeom>
          <a:solidFill>
            <a:srgbClr val="D2D2D2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11274562" y="2169286"/>
            <a:ext cx="0" cy="471697"/>
          </a:xfrm>
          <a:custGeom>
            <a:avLst/>
            <a:gdLst/>
            <a:ahLst/>
            <a:cxnLst/>
            <a:rect l="l" t="t" r="r" b="b"/>
            <a:pathLst>
              <a:path h="462280">
                <a:moveTo>
                  <a:pt x="0" y="0"/>
                </a:moveTo>
                <a:lnTo>
                  <a:pt x="0" y="461772"/>
                </a:lnTo>
              </a:path>
            </a:pathLst>
          </a:custGeom>
          <a:ln w="25907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11313438" y="2169286"/>
            <a:ext cx="0" cy="471697"/>
          </a:xfrm>
          <a:custGeom>
            <a:avLst/>
            <a:gdLst/>
            <a:ahLst/>
            <a:cxnLst/>
            <a:rect l="l" t="t" r="r" b="b"/>
            <a:pathLst>
              <a:path h="462280">
                <a:moveTo>
                  <a:pt x="0" y="0"/>
                </a:moveTo>
                <a:lnTo>
                  <a:pt x="0" y="461772"/>
                </a:lnTo>
              </a:path>
            </a:pathLst>
          </a:custGeom>
          <a:ln w="1676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11355423" y="2169286"/>
            <a:ext cx="0" cy="471697"/>
          </a:xfrm>
          <a:custGeom>
            <a:avLst/>
            <a:gdLst/>
            <a:ahLst/>
            <a:cxnLst/>
            <a:rect l="l" t="t" r="r" b="b"/>
            <a:pathLst>
              <a:path h="462280">
                <a:moveTo>
                  <a:pt x="0" y="0"/>
                </a:moveTo>
                <a:lnTo>
                  <a:pt x="0" y="461772"/>
                </a:lnTo>
              </a:path>
            </a:pathLst>
          </a:custGeom>
          <a:ln w="1676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11398964" y="2169286"/>
            <a:ext cx="0" cy="471697"/>
          </a:xfrm>
          <a:custGeom>
            <a:avLst/>
            <a:gdLst/>
            <a:ahLst/>
            <a:cxnLst/>
            <a:rect l="l" t="t" r="r" b="b"/>
            <a:pathLst>
              <a:path h="462280">
                <a:moveTo>
                  <a:pt x="0" y="0"/>
                </a:moveTo>
                <a:lnTo>
                  <a:pt x="0" y="461772"/>
                </a:lnTo>
              </a:path>
            </a:pathLst>
          </a:custGeom>
          <a:ln w="16764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11437063" y="2169286"/>
            <a:ext cx="0" cy="471697"/>
          </a:xfrm>
          <a:custGeom>
            <a:avLst/>
            <a:gdLst/>
            <a:ahLst/>
            <a:cxnLst/>
            <a:rect l="l" t="t" r="r" b="b"/>
            <a:pathLst>
              <a:path h="462280">
                <a:moveTo>
                  <a:pt x="0" y="0"/>
                </a:moveTo>
                <a:lnTo>
                  <a:pt x="0" y="461772"/>
                </a:lnTo>
              </a:path>
            </a:pathLst>
          </a:custGeom>
          <a:ln w="24383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11477494" y="2169286"/>
            <a:ext cx="0" cy="471697"/>
          </a:xfrm>
          <a:custGeom>
            <a:avLst/>
            <a:gdLst/>
            <a:ahLst/>
            <a:cxnLst/>
            <a:rect l="l" t="t" r="r" b="b"/>
            <a:pathLst>
              <a:path h="462280">
                <a:moveTo>
                  <a:pt x="0" y="0"/>
                </a:moveTo>
                <a:lnTo>
                  <a:pt x="0" y="461772"/>
                </a:lnTo>
              </a:path>
            </a:pathLst>
          </a:custGeom>
          <a:ln w="21335">
            <a:solidFill>
              <a:srgbClr val="50505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11723192" y="2205053"/>
            <a:ext cx="46651" cy="44060"/>
          </a:xfrm>
          <a:custGeom>
            <a:avLst/>
            <a:gdLst/>
            <a:ahLst/>
            <a:cxnLst/>
            <a:rect l="l" t="t" r="r" b="b"/>
            <a:pathLst>
              <a:path w="45720" h="43180">
                <a:moveTo>
                  <a:pt x="22859" y="0"/>
                </a:moveTo>
                <a:lnTo>
                  <a:pt x="13983" y="1672"/>
                </a:lnTo>
                <a:lnTo>
                  <a:pt x="6715" y="6238"/>
                </a:lnTo>
                <a:lnTo>
                  <a:pt x="1803" y="13019"/>
                </a:lnTo>
                <a:lnTo>
                  <a:pt x="0" y="21335"/>
                </a:lnTo>
                <a:lnTo>
                  <a:pt x="1803" y="29652"/>
                </a:lnTo>
                <a:lnTo>
                  <a:pt x="6715" y="36433"/>
                </a:lnTo>
                <a:lnTo>
                  <a:pt x="13983" y="40999"/>
                </a:lnTo>
                <a:lnTo>
                  <a:pt x="22859" y="42671"/>
                </a:lnTo>
                <a:lnTo>
                  <a:pt x="31736" y="40999"/>
                </a:lnTo>
                <a:lnTo>
                  <a:pt x="39004" y="36433"/>
                </a:lnTo>
                <a:lnTo>
                  <a:pt x="43916" y="29652"/>
                </a:lnTo>
                <a:lnTo>
                  <a:pt x="45719" y="21335"/>
                </a:lnTo>
                <a:lnTo>
                  <a:pt x="43916" y="13019"/>
                </a:lnTo>
                <a:lnTo>
                  <a:pt x="39004" y="6238"/>
                </a:lnTo>
                <a:lnTo>
                  <a:pt x="31736" y="1672"/>
                </a:lnTo>
                <a:lnTo>
                  <a:pt x="22859" y="0"/>
                </a:lnTo>
                <a:close/>
              </a:path>
            </a:pathLst>
          </a:custGeom>
          <a:solidFill>
            <a:srgbClr val="009E4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11028086" y="2805299"/>
            <a:ext cx="1010779" cy="2736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999605" y="1965575"/>
            <a:ext cx="883264" cy="1261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1159775" y="2063544"/>
            <a:ext cx="585085" cy="502797"/>
          </a:xfrm>
          <a:custGeom>
            <a:avLst/>
            <a:gdLst/>
            <a:ahLst/>
            <a:cxnLst/>
            <a:rect l="l" t="t" r="r" b="b"/>
            <a:pathLst>
              <a:path w="573405" h="492760">
                <a:moveTo>
                  <a:pt x="0" y="492251"/>
                </a:moveTo>
                <a:lnTo>
                  <a:pt x="573024" y="492251"/>
                </a:lnTo>
                <a:lnTo>
                  <a:pt x="573024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1281379" y="2124579"/>
            <a:ext cx="345557" cy="4028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3523442" y="1965575"/>
            <a:ext cx="881710" cy="1261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3682058" y="2063544"/>
            <a:ext cx="586381" cy="502797"/>
          </a:xfrm>
          <a:custGeom>
            <a:avLst/>
            <a:gdLst/>
            <a:ahLst/>
            <a:cxnLst/>
            <a:rect l="l" t="t" r="r" b="b"/>
            <a:pathLst>
              <a:path w="574675" h="492760">
                <a:moveTo>
                  <a:pt x="0" y="492251"/>
                </a:moveTo>
                <a:lnTo>
                  <a:pt x="574548" y="492251"/>
                </a:lnTo>
                <a:lnTo>
                  <a:pt x="574548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3828361" y="2124579"/>
            <a:ext cx="317618" cy="40288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6045725" y="1965575"/>
            <a:ext cx="881710" cy="1261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6204339" y="2063544"/>
            <a:ext cx="586381" cy="502797"/>
          </a:xfrm>
          <a:custGeom>
            <a:avLst/>
            <a:gdLst/>
            <a:ahLst/>
            <a:cxnLst/>
            <a:rect l="l" t="t" r="r" b="b"/>
            <a:pathLst>
              <a:path w="574675" h="492760">
                <a:moveTo>
                  <a:pt x="0" y="492251"/>
                </a:moveTo>
                <a:lnTo>
                  <a:pt x="574547" y="492251"/>
                </a:lnTo>
                <a:lnTo>
                  <a:pt x="574547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6411549" y="2125227"/>
            <a:ext cx="202673" cy="40172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8568008" y="1965575"/>
            <a:ext cx="881709" cy="12611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" name="object 43"/>
          <p:cNvSpPr/>
          <p:nvPr/>
        </p:nvSpPr>
        <p:spPr>
          <a:xfrm>
            <a:off x="8728177" y="2063544"/>
            <a:ext cx="585085" cy="502797"/>
          </a:xfrm>
          <a:custGeom>
            <a:avLst/>
            <a:gdLst/>
            <a:ahLst/>
            <a:cxnLst/>
            <a:rect l="l" t="t" r="r" b="b"/>
            <a:pathLst>
              <a:path w="573404" h="492760">
                <a:moveTo>
                  <a:pt x="0" y="492251"/>
                </a:moveTo>
                <a:lnTo>
                  <a:pt x="573024" y="492251"/>
                </a:lnTo>
                <a:lnTo>
                  <a:pt x="573024" y="0"/>
                </a:lnTo>
                <a:lnTo>
                  <a:pt x="0" y="0"/>
                </a:lnTo>
                <a:lnTo>
                  <a:pt x="0" y="492251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8853487" y="2117840"/>
            <a:ext cx="322412" cy="41662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7058059" y="1957801"/>
            <a:ext cx="883264" cy="12626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/>
          <p:nvPr/>
        </p:nvSpPr>
        <p:spPr>
          <a:xfrm>
            <a:off x="7218228" y="2057323"/>
            <a:ext cx="585085" cy="500854"/>
          </a:xfrm>
          <a:custGeom>
            <a:avLst/>
            <a:gdLst/>
            <a:ahLst/>
            <a:cxnLst/>
            <a:rect l="l" t="t" r="r" b="b"/>
            <a:pathLst>
              <a:path w="573404" h="490855">
                <a:moveTo>
                  <a:pt x="0" y="490727"/>
                </a:moveTo>
                <a:lnTo>
                  <a:pt x="573024" y="490727"/>
                </a:lnTo>
                <a:lnTo>
                  <a:pt x="573024" y="0"/>
                </a:lnTo>
                <a:lnTo>
                  <a:pt x="0" y="0"/>
                </a:lnTo>
                <a:lnTo>
                  <a:pt x="0" y="490727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" name="object 47"/>
          <p:cNvSpPr/>
          <p:nvPr/>
        </p:nvSpPr>
        <p:spPr>
          <a:xfrm>
            <a:off x="7264750" y="2165141"/>
            <a:ext cx="504871" cy="3031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/>
          <p:nvPr/>
        </p:nvSpPr>
        <p:spPr>
          <a:xfrm>
            <a:off x="500319" y="4213910"/>
            <a:ext cx="1146962" cy="17714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" name="object 49"/>
          <p:cNvSpPr/>
          <p:nvPr/>
        </p:nvSpPr>
        <p:spPr>
          <a:xfrm>
            <a:off x="490937" y="4457275"/>
            <a:ext cx="440790" cy="1823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" name="object 50"/>
          <p:cNvSpPr/>
          <p:nvPr/>
        </p:nvSpPr>
        <p:spPr>
          <a:xfrm>
            <a:off x="947045" y="4526380"/>
            <a:ext cx="55240" cy="1110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" name="object 51"/>
          <p:cNvSpPr/>
          <p:nvPr/>
        </p:nvSpPr>
        <p:spPr>
          <a:xfrm>
            <a:off x="1031587" y="4437837"/>
            <a:ext cx="1341122" cy="15550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500320" y="4817267"/>
            <a:ext cx="1658960" cy="201766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500320" y="5049489"/>
            <a:ext cx="397780" cy="14487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/>
          <p:nvPr/>
        </p:nvSpPr>
        <p:spPr>
          <a:xfrm>
            <a:off x="489927" y="5425679"/>
            <a:ext cx="1197915" cy="17209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5" name="object 55"/>
          <p:cNvSpPr/>
          <p:nvPr/>
        </p:nvSpPr>
        <p:spPr>
          <a:xfrm>
            <a:off x="3212692" y="4211967"/>
            <a:ext cx="1894303" cy="15770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/>
          <p:nvPr/>
        </p:nvSpPr>
        <p:spPr>
          <a:xfrm>
            <a:off x="3219171" y="4435893"/>
            <a:ext cx="1982033" cy="20371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7" name="object 57"/>
          <p:cNvSpPr/>
          <p:nvPr/>
        </p:nvSpPr>
        <p:spPr>
          <a:xfrm>
            <a:off x="3212044" y="4661763"/>
            <a:ext cx="1798797" cy="20072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8" name="object 58"/>
          <p:cNvSpPr/>
          <p:nvPr/>
        </p:nvSpPr>
        <p:spPr>
          <a:xfrm>
            <a:off x="3212433" y="4885690"/>
            <a:ext cx="1040065" cy="200729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9" name="object 59"/>
          <p:cNvSpPr/>
          <p:nvPr/>
        </p:nvSpPr>
        <p:spPr>
          <a:xfrm>
            <a:off x="3221246" y="5273416"/>
            <a:ext cx="731518" cy="19347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0" name="object 60"/>
          <p:cNvSpPr/>
          <p:nvPr/>
        </p:nvSpPr>
        <p:spPr>
          <a:xfrm>
            <a:off x="3968186" y="5353664"/>
            <a:ext cx="55240" cy="1110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1" name="object 61"/>
          <p:cNvSpPr/>
          <p:nvPr/>
        </p:nvSpPr>
        <p:spPr>
          <a:xfrm>
            <a:off x="4049825" y="5270305"/>
            <a:ext cx="753937" cy="150321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2" name="object 62"/>
          <p:cNvSpPr/>
          <p:nvPr/>
        </p:nvSpPr>
        <p:spPr>
          <a:xfrm>
            <a:off x="3204140" y="5494232"/>
            <a:ext cx="670482" cy="15032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3" name="object 63"/>
          <p:cNvSpPr/>
          <p:nvPr/>
        </p:nvSpPr>
        <p:spPr>
          <a:xfrm>
            <a:off x="3212823" y="5873571"/>
            <a:ext cx="1189738" cy="172078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4" name="object 64"/>
          <p:cNvSpPr/>
          <p:nvPr/>
        </p:nvSpPr>
        <p:spPr>
          <a:xfrm>
            <a:off x="6051427" y="4219743"/>
            <a:ext cx="804217" cy="194898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5" name="object 65"/>
          <p:cNvSpPr/>
          <p:nvPr/>
        </p:nvSpPr>
        <p:spPr>
          <a:xfrm>
            <a:off x="6878322" y="4302455"/>
            <a:ext cx="55240" cy="1110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6" name="object 66"/>
          <p:cNvSpPr/>
          <p:nvPr/>
        </p:nvSpPr>
        <p:spPr>
          <a:xfrm>
            <a:off x="6960092" y="4219094"/>
            <a:ext cx="758601" cy="15032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7" name="object 67"/>
          <p:cNvSpPr/>
          <p:nvPr/>
        </p:nvSpPr>
        <p:spPr>
          <a:xfrm>
            <a:off x="6051038" y="4437837"/>
            <a:ext cx="1552840" cy="201766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8" name="object 68"/>
          <p:cNvSpPr/>
          <p:nvPr/>
        </p:nvSpPr>
        <p:spPr>
          <a:xfrm>
            <a:off x="6045206" y="4661763"/>
            <a:ext cx="769099" cy="201766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9" name="object 69"/>
          <p:cNvSpPr/>
          <p:nvPr/>
        </p:nvSpPr>
        <p:spPr>
          <a:xfrm>
            <a:off x="6059980" y="5047026"/>
            <a:ext cx="1124556" cy="149803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0" name="object 70"/>
          <p:cNvSpPr/>
          <p:nvPr/>
        </p:nvSpPr>
        <p:spPr>
          <a:xfrm>
            <a:off x="6057907" y="5270305"/>
            <a:ext cx="1177945" cy="196584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1" name="object 71"/>
          <p:cNvSpPr/>
          <p:nvPr/>
        </p:nvSpPr>
        <p:spPr>
          <a:xfrm>
            <a:off x="6051555" y="5649607"/>
            <a:ext cx="1195958" cy="17211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2" name="object 72"/>
          <p:cNvSpPr/>
          <p:nvPr/>
        </p:nvSpPr>
        <p:spPr>
          <a:xfrm>
            <a:off x="8726232" y="4211966"/>
            <a:ext cx="1724026" cy="203711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3" name="object 73"/>
          <p:cNvSpPr/>
          <p:nvPr/>
        </p:nvSpPr>
        <p:spPr>
          <a:xfrm>
            <a:off x="8716903" y="4437837"/>
            <a:ext cx="1723895" cy="201766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4" name="object 74"/>
          <p:cNvSpPr/>
          <p:nvPr/>
        </p:nvSpPr>
        <p:spPr>
          <a:xfrm>
            <a:off x="8711979" y="4659819"/>
            <a:ext cx="1047840" cy="203711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5" name="object 75"/>
          <p:cNvSpPr/>
          <p:nvPr/>
        </p:nvSpPr>
        <p:spPr>
          <a:xfrm>
            <a:off x="8726232" y="5041194"/>
            <a:ext cx="2017929" cy="20072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6" name="object 76"/>
          <p:cNvSpPr/>
          <p:nvPr/>
        </p:nvSpPr>
        <p:spPr>
          <a:xfrm>
            <a:off x="8710553" y="5265121"/>
            <a:ext cx="1380878" cy="155503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7" name="object 77"/>
          <p:cNvSpPr/>
          <p:nvPr/>
        </p:nvSpPr>
        <p:spPr>
          <a:xfrm>
            <a:off x="8715865" y="5649607"/>
            <a:ext cx="1197902" cy="17211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1788761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3635" y="413512"/>
            <a:ext cx="3187582" cy="468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7768326" y="4367991"/>
            <a:ext cx="3145180" cy="27252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7751738" y="4759861"/>
            <a:ext cx="2545866" cy="3532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10339720" y="4913957"/>
            <a:ext cx="96773" cy="159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10478380" y="4759861"/>
            <a:ext cx="700936" cy="2725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7755497" y="5151732"/>
            <a:ext cx="3184989" cy="35325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7751738" y="5543604"/>
            <a:ext cx="3490427" cy="35324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7751737" y="5935410"/>
            <a:ext cx="3794178" cy="2726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1739937" y="2358744"/>
            <a:ext cx="2777568" cy="31450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1699374" y="4873898"/>
            <a:ext cx="2777569" cy="31437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2321264" y="5477256"/>
            <a:ext cx="1559838" cy="3144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7760421" y="2227989"/>
            <a:ext cx="3787959" cy="35338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7764825" y="2619860"/>
            <a:ext cx="3721999" cy="35338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5517009" y="1998231"/>
            <a:ext cx="1379324" cy="13793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5405047" y="4379005"/>
            <a:ext cx="1690332" cy="169033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2073283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416" y="431136"/>
            <a:ext cx="5404064" cy="5888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4969634" y="2124190"/>
            <a:ext cx="2391657" cy="1256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5482799" y="4492303"/>
            <a:ext cx="1396430" cy="119782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7746555" y="4591009"/>
            <a:ext cx="3121103" cy="312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7768326" y="4982880"/>
            <a:ext cx="3447792" cy="2726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7764826" y="5374753"/>
            <a:ext cx="2126523" cy="272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1740326" y="2531224"/>
            <a:ext cx="2517357" cy="4049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1581970" y="4885173"/>
            <a:ext cx="2923613" cy="3938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7760421" y="2275937"/>
            <a:ext cx="3470470" cy="3544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7760421" y="2667807"/>
            <a:ext cx="3383388" cy="3561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7743055" y="3077043"/>
            <a:ext cx="708323" cy="25813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263191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416" y="413511"/>
            <a:ext cx="5408729" cy="60348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541398" y="2034645"/>
            <a:ext cx="2786497" cy="3142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1946757" y="4363066"/>
            <a:ext cx="4217021" cy="4050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3509447" y="4772430"/>
            <a:ext cx="1071426" cy="11756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5652298" y="2488071"/>
            <a:ext cx="1023218" cy="113673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5034427" y="2034646"/>
            <a:ext cx="2403969" cy="31437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9255337" y="2618695"/>
            <a:ext cx="1265806" cy="10931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1351046" y="2449195"/>
            <a:ext cx="1318678" cy="131867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9185879" y="2034646"/>
            <a:ext cx="1459667" cy="3143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7432824" y="4363066"/>
            <a:ext cx="2027908" cy="31424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7533901" y="4728891"/>
            <a:ext cx="1536384" cy="13995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3200254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1438" y="2890906"/>
            <a:ext cx="5653234" cy="1049523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6735" spc="-26" dirty="0">
                <a:latin typeface="Segoe UI"/>
                <a:cs typeface="Segoe UI"/>
              </a:rPr>
              <a:t>Azure </a:t>
            </a:r>
            <a:r>
              <a:rPr sz="6735" spc="-5" dirty="0">
                <a:latin typeface="Segoe UI"/>
                <a:cs typeface="Segoe UI"/>
              </a:rPr>
              <a:t>is</a:t>
            </a:r>
            <a:r>
              <a:rPr sz="6735" spc="-10" dirty="0">
                <a:latin typeface="Segoe UI"/>
                <a:cs typeface="Segoe UI"/>
              </a:rPr>
              <a:t> </a:t>
            </a:r>
            <a:r>
              <a:rPr sz="6735" spc="-20" dirty="0">
                <a:latin typeface="Segoe UI"/>
                <a:cs typeface="Segoe UI"/>
              </a:rPr>
              <a:t>Global</a:t>
            </a:r>
            <a:endParaRPr sz="6735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850483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741762" y="3298125"/>
            <a:ext cx="447461" cy="141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1210953" y="3300248"/>
            <a:ext cx="106432" cy="138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1349973" y="3298125"/>
            <a:ext cx="212879" cy="1410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1588877" y="3417109"/>
            <a:ext cx="76456" cy="19438"/>
          </a:xfrm>
          <a:custGeom>
            <a:avLst/>
            <a:gdLst/>
            <a:ahLst/>
            <a:cxnLst/>
            <a:rect l="l" t="t" r="r" b="b"/>
            <a:pathLst>
              <a:path w="74930" h="19050">
                <a:moveTo>
                  <a:pt x="0" y="19038"/>
                </a:moveTo>
                <a:lnTo>
                  <a:pt x="74505" y="19038"/>
                </a:lnTo>
                <a:lnTo>
                  <a:pt x="74505" y="0"/>
                </a:lnTo>
                <a:lnTo>
                  <a:pt x="0" y="0"/>
                </a:lnTo>
                <a:lnTo>
                  <a:pt x="0" y="190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1588877" y="3378257"/>
            <a:ext cx="22030" cy="38876"/>
          </a:xfrm>
          <a:custGeom>
            <a:avLst/>
            <a:gdLst/>
            <a:ahLst/>
            <a:cxnLst/>
            <a:rect l="l" t="t" r="r" b="b"/>
            <a:pathLst>
              <a:path w="21590" h="38100">
                <a:moveTo>
                  <a:pt x="0" y="38076"/>
                </a:moveTo>
                <a:lnTo>
                  <a:pt x="21338" y="38076"/>
                </a:lnTo>
                <a:lnTo>
                  <a:pt x="21338" y="0"/>
                </a:lnTo>
                <a:lnTo>
                  <a:pt x="0" y="0"/>
                </a:lnTo>
                <a:lnTo>
                  <a:pt x="0" y="38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1588877" y="3358831"/>
            <a:ext cx="69977" cy="19438"/>
          </a:xfrm>
          <a:custGeom>
            <a:avLst/>
            <a:gdLst/>
            <a:ahLst/>
            <a:cxnLst/>
            <a:rect l="l" t="t" r="r" b="b"/>
            <a:pathLst>
              <a:path w="68580" h="19050">
                <a:moveTo>
                  <a:pt x="0" y="19038"/>
                </a:moveTo>
                <a:lnTo>
                  <a:pt x="68182" y="19038"/>
                </a:lnTo>
                <a:lnTo>
                  <a:pt x="68182" y="0"/>
                </a:lnTo>
                <a:lnTo>
                  <a:pt x="0" y="0"/>
                </a:lnTo>
                <a:lnTo>
                  <a:pt x="0" y="190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1588877" y="3319978"/>
            <a:ext cx="22030" cy="38876"/>
          </a:xfrm>
          <a:custGeom>
            <a:avLst/>
            <a:gdLst/>
            <a:ahLst/>
            <a:cxnLst/>
            <a:rect l="l" t="t" r="r" b="b"/>
            <a:pathLst>
              <a:path w="21590" h="38100">
                <a:moveTo>
                  <a:pt x="0" y="38076"/>
                </a:moveTo>
                <a:lnTo>
                  <a:pt x="21338" y="38076"/>
                </a:lnTo>
                <a:lnTo>
                  <a:pt x="21338" y="0"/>
                </a:lnTo>
                <a:lnTo>
                  <a:pt x="0" y="0"/>
                </a:lnTo>
                <a:lnTo>
                  <a:pt x="0" y="380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1588877" y="3300552"/>
            <a:ext cx="71921" cy="19438"/>
          </a:xfrm>
          <a:custGeom>
            <a:avLst/>
            <a:gdLst/>
            <a:ahLst/>
            <a:cxnLst/>
            <a:rect l="l" t="t" r="r" b="b"/>
            <a:pathLst>
              <a:path w="70484" h="19050">
                <a:moveTo>
                  <a:pt x="0" y="19038"/>
                </a:moveTo>
                <a:lnTo>
                  <a:pt x="70266" y="19038"/>
                </a:lnTo>
                <a:lnTo>
                  <a:pt x="70266" y="0"/>
                </a:lnTo>
                <a:lnTo>
                  <a:pt x="0" y="0"/>
                </a:lnTo>
                <a:lnTo>
                  <a:pt x="0" y="190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1732273" y="3298125"/>
            <a:ext cx="115097" cy="1410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1877795" y="3298125"/>
            <a:ext cx="238919" cy="1410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2140613" y="3300248"/>
            <a:ext cx="106447" cy="1389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2277484" y="3298125"/>
            <a:ext cx="195519" cy="1410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735244" y="1286950"/>
            <a:ext cx="86891" cy="1410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843850" y="1289146"/>
            <a:ext cx="106439" cy="138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982869" y="1289146"/>
            <a:ext cx="91234" cy="1366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1093657" y="1286950"/>
            <a:ext cx="206355" cy="14102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1326073" y="1289094"/>
            <a:ext cx="143364" cy="13668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1502004" y="1289146"/>
            <a:ext cx="199845" cy="13663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1733369" y="1289095"/>
            <a:ext cx="0" cy="136714"/>
          </a:xfrm>
          <a:custGeom>
            <a:avLst/>
            <a:gdLst/>
            <a:ahLst/>
            <a:cxnLst/>
            <a:rect l="l" t="t" r="r" b="b"/>
            <a:pathLst>
              <a:path h="133984">
                <a:moveTo>
                  <a:pt x="0" y="0"/>
                </a:moveTo>
                <a:lnTo>
                  <a:pt x="0" y="133953"/>
                </a:lnTo>
              </a:path>
            </a:pathLst>
          </a:custGeom>
          <a:ln w="2341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1771348" y="1286950"/>
            <a:ext cx="128146" cy="1410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1925593" y="1289146"/>
            <a:ext cx="115097" cy="1366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741762" y="5324457"/>
            <a:ext cx="447461" cy="13882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1210953" y="5326581"/>
            <a:ext cx="106432" cy="13670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1349973" y="5324457"/>
            <a:ext cx="212879" cy="1388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1588877" y="5324457"/>
            <a:ext cx="180343" cy="13882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763484" y="3154936"/>
            <a:ext cx="20086" cy="9071"/>
          </a:xfrm>
          <a:custGeom>
            <a:avLst/>
            <a:gdLst/>
            <a:ahLst/>
            <a:cxnLst/>
            <a:rect l="l" t="t" r="r" b="b"/>
            <a:pathLst>
              <a:path w="19684" h="8889">
                <a:moveTo>
                  <a:pt x="0" y="8507"/>
                </a:moveTo>
                <a:lnTo>
                  <a:pt x="19158" y="8507"/>
                </a:lnTo>
                <a:lnTo>
                  <a:pt x="19158" y="0"/>
                </a:lnTo>
                <a:lnTo>
                  <a:pt x="0" y="0"/>
                </a:lnTo>
                <a:lnTo>
                  <a:pt x="0" y="8507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10913994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10831447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1075109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10668550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10588202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10507853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10425306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10344885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366" y="0"/>
                </a:moveTo>
                <a:lnTo>
                  <a:pt x="0" y="0"/>
                </a:lnTo>
                <a:lnTo>
                  <a:pt x="0" y="8539"/>
                </a:lnTo>
                <a:lnTo>
                  <a:pt x="38366" y="8539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10262336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10181988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366" y="0"/>
                </a:moveTo>
                <a:lnTo>
                  <a:pt x="0" y="0"/>
                </a:lnTo>
                <a:lnTo>
                  <a:pt x="0" y="8539"/>
                </a:lnTo>
                <a:lnTo>
                  <a:pt x="38366" y="8539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10099439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10019092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9936543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9856195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" name="object 43"/>
          <p:cNvSpPr/>
          <p:nvPr/>
        </p:nvSpPr>
        <p:spPr>
          <a:xfrm>
            <a:off x="9773646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969329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378" y="0"/>
                </a:moveTo>
                <a:lnTo>
                  <a:pt x="0" y="0"/>
                </a:lnTo>
                <a:lnTo>
                  <a:pt x="0" y="8539"/>
                </a:lnTo>
                <a:lnTo>
                  <a:pt x="40378" y="8539"/>
                </a:lnTo>
                <a:lnTo>
                  <a:pt x="40378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9610751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/>
          <p:nvPr/>
        </p:nvSpPr>
        <p:spPr>
          <a:xfrm>
            <a:off x="953032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" name="object 47"/>
          <p:cNvSpPr/>
          <p:nvPr/>
        </p:nvSpPr>
        <p:spPr>
          <a:xfrm>
            <a:off x="9449981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/>
          <p:nvPr/>
        </p:nvSpPr>
        <p:spPr>
          <a:xfrm>
            <a:off x="9367432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" name="object 49"/>
          <p:cNvSpPr/>
          <p:nvPr/>
        </p:nvSpPr>
        <p:spPr>
          <a:xfrm>
            <a:off x="9287084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" name="object 50"/>
          <p:cNvSpPr/>
          <p:nvPr/>
        </p:nvSpPr>
        <p:spPr>
          <a:xfrm>
            <a:off x="9204535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" name="object 51"/>
          <p:cNvSpPr/>
          <p:nvPr/>
        </p:nvSpPr>
        <p:spPr>
          <a:xfrm>
            <a:off x="9124188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9041639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896121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/>
          <p:nvPr/>
        </p:nvSpPr>
        <p:spPr>
          <a:xfrm>
            <a:off x="8878670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5" name="object 55"/>
          <p:cNvSpPr/>
          <p:nvPr/>
        </p:nvSpPr>
        <p:spPr>
          <a:xfrm>
            <a:off x="8798321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/>
          <p:nvPr/>
        </p:nvSpPr>
        <p:spPr>
          <a:xfrm>
            <a:off x="8715774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7" name="object 57"/>
          <p:cNvSpPr/>
          <p:nvPr/>
        </p:nvSpPr>
        <p:spPr>
          <a:xfrm>
            <a:off x="8635425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8" name="object 58"/>
          <p:cNvSpPr/>
          <p:nvPr/>
        </p:nvSpPr>
        <p:spPr>
          <a:xfrm>
            <a:off x="8555077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9" name="object 59"/>
          <p:cNvSpPr/>
          <p:nvPr/>
        </p:nvSpPr>
        <p:spPr>
          <a:xfrm>
            <a:off x="8472529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0" name="object 60"/>
          <p:cNvSpPr/>
          <p:nvPr/>
        </p:nvSpPr>
        <p:spPr>
          <a:xfrm>
            <a:off x="8392108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366" y="0"/>
                </a:moveTo>
                <a:lnTo>
                  <a:pt x="0" y="0"/>
                </a:lnTo>
                <a:lnTo>
                  <a:pt x="0" y="8539"/>
                </a:lnTo>
                <a:lnTo>
                  <a:pt x="38366" y="8539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1" name="object 61"/>
          <p:cNvSpPr/>
          <p:nvPr/>
        </p:nvSpPr>
        <p:spPr>
          <a:xfrm>
            <a:off x="8309559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2" name="object 62"/>
          <p:cNvSpPr/>
          <p:nvPr/>
        </p:nvSpPr>
        <p:spPr>
          <a:xfrm>
            <a:off x="8229211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3" name="object 63"/>
          <p:cNvSpPr/>
          <p:nvPr/>
        </p:nvSpPr>
        <p:spPr>
          <a:xfrm>
            <a:off x="8146663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4" name="object 64"/>
          <p:cNvSpPr/>
          <p:nvPr/>
        </p:nvSpPr>
        <p:spPr>
          <a:xfrm>
            <a:off x="8066315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5" name="object 65"/>
          <p:cNvSpPr/>
          <p:nvPr/>
        </p:nvSpPr>
        <p:spPr>
          <a:xfrm>
            <a:off x="7983766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6" name="object 66"/>
          <p:cNvSpPr/>
          <p:nvPr/>
        </p:nvSpPr>
        <p:spPr>
          <a:xfrm>
            <a:off x="790341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7" name="object 67"/>
          <p:cNvSpPr/>
          <p:nvPr/>
        </p:nvSpPr>
        <p:spPr>
          <a:xfrm>
            <a:off x="7820870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8" name="object 68"/>
          <p:cNvSpPr/>
          <p:nvPr/>
        </p:nvSpPr>
        <p:spPr>
          <a:xfrm>
            <a:off x="7740522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378" y="0"/>
                </a:moveTo>
                <a:lnTo>
                  <a:pt x="0" y="0"/>
                </a:lnTo>
                <a:lnTo>
                  <a:pt x="0" y="8539"/>
                </a:lnTo>
                <a:lnTo>
                  <a:pt x="40378" y="8539"/>
                </a:lnTo>
                <a:lnTo>
                  <a:pt x="40378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9" name="object 69"/>
          <p:cNvSpPr/>
          <p:nvPr/>
        </p:nvSpPr>
        <p:spPr>
          <a:xfrm>
            <a:off x="7657974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0" name="object 70"/>
          <p:cNvSpPr/>
          <p:nvPr/>
        </p:nvSpPr>
        <p:spPr>
          <a:xfrm>
            <a:off x="7577553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1" name="object 71"/>
          <p:cNvSpPr/>
          <p:nvPr/>
        </p:nvSpPr>
        <p:spPr>
          <a:xfrm>
            <a:off x="7497204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2" name="object 72"/>
          <p:cNvSpPr/>
          <p:nvPr/>
        </p:nvSpPr>
        <p:spPr>
          <a:xfrm>
            <a:off x="7414656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3" name="object 73"/>
          <p:cNvSpPr/>
          <p:nvPr/>
        </p:nvSpPr>
        <p:spPr>
          <a:xfrm>
            <a:off x="7334307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4" name="object 74"/>
          <p:cNvSpPr/>
          <p:nvPr/>
        </p:nvSpPr>
        <p:spPr>
          <a:xfrm>
            <a:off x="7251760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5" name="object 75"/>
          <p:cNvSpPr/>
          <p:nvPr/>
        </p:nvSpPr>
        <p:spPr>
          <a:xfrm>
            <a:off x="7171412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6" name="object 76"/>
          <p:cNvSpPr/>
          <p:nvPr/>
        </p:nvSpPr>
        <p:spPr>
          <a:xfrm>
            <a:off x="7088863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7" name="object 77"/>
          <p:cNvSpPr/>
          <p:nvPr/>
        </p:nvSpPr>
        <p:spPr>
          <a:xfrm>
            <a:off x="7008441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8" name="object 78"/>
          <p:cNvSpPr/>
          <p:nvPr/>
        </p:nvSpPr>
        <p:spPr>
          <a:xfrm>
            <a:off x="6925893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9" name="object 79"/>
          <p:cNvSpPr/>
          <p:nvPr/>
        </p:nvSpPr>
        <p:spPr>
          <a:xfrm>
            <a:off x="6845545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0" name="object 80"/>
          <p:cNvSpPr/>
          <p:nvPr/>
        </p:nvSpPr>
        <p:spPr>
          <a:xfrm>
            <a:off x="6762997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1" name="object 81"/>
          <p:cNvSpPr/>
          <p:nvPr/>
        </p:nvSpPr>
        <p:spPr>
          <a:xfrm>
            <a:off x="6682649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2" name="object 82"/>
          <p:cNvSpPr/>
          <p:nvPr/>
        </p:nvSpPr>
        <p:spPr>
          <a:xfrm>
            <a:off x="6600101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3" name="object 83"/>
          <p:cNvSpPr/>
          <p:nvPr/>
        </p:nvSpPr>
        <p:spPr>
          <a:xfrm>
            <a:off x="6519752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4" name="object 84"/>
          <p:cNvSpPr/>
          <p:nvPr/>
        </p:nvSpPr>
        <p:spPr>
          <a:xfrm>
            <a:off x="6439331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366" y="0"/>
                </a:moveTo>
                <a:lnTo>
                  <a:pt x="0" y="0"/>
                </a:lnTo>
                <a:lnTo>
                  <a:pt x="0" y="8539"/>
                </a:lnTo>
                <a:lnTo>
                  <a:pt x="38366" y="8539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5" name="object 85"/>
          <p:cNvSpPr/>
          <p:nvPr/>
        </p:nvSpPr>
        <p:spPr>
          <a:xfrm>
            <a:off x="6356783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6" name="object 86"/>
          <p:cNvSpPr/>
          <p:nvPr/>
        </p:nvSpPr>
        <p:spPr>
          <a:xfrm>
            <a:off x="6276435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7" name="object 87"/>
          <p:cNvSpPr/>
          <p:nvPr/>
        </p:nvSpPr>
        <p:spPr>
          <a:xfrm>
            <a:off x="6193887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8" name="object 88"/>
          <p:cNvSpPr/>
          <p:nvPr/>
        </p:nvSpPr>
        <p:spPr>
          <a:xfrm>
            <a:off x="6113538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9" name="object 89"/>
          <p:cNvSpPr/>
          <p:nvPr/>
        </p:nvSpPr>
        <p:spPr>
          <a:xfrm>
            <a:off x="6030991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0" name="object 90"/>
          <p:cNvSpPr/>
          <p:nvPr/>
        </p:nvSpPr>
        <p:spPr>
          <a:xfrm>
            <a:off x="5950642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1" name="object 91"/>
          <p:cNvSpPr/>
          <p:nvPr/>
        </p:nvSpPr>
        <p:spPr>
          <a:xfrm>
            <a:off x="5868094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2" name="object 92"/>
          <p:cNvSpPr/>
          <p:nvPr/>
        </p:nvSpPr>
        <p:spPr>
          <a:xfrm>
            <a:off x="5787672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3" name="object 93"/>
          <p:cNvSpPr/>
          <p:nvPr/>
        </p:nvSpPr>
        <p:spPr>
          <a:xfrm>
            <a:off x="570519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4" name="object 94"/>
          <p:cNvSpPr/>
          <p:nvPr/>
        </p:nvSpPr>
        <p:spPr>
          <a:xfrm>
            <a:off x="5624776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5" name="object 95"/>
          <p:cNvSpPr/>
          <p:nvPr/>
        </p:nvSpPr>
        <p:spPr>
          <a:xfrm>
            <a:off x="5544428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6" name="object 96"/>
          <p:cNvSpPr/>
          <p:nvPr/>
        </p:nvSpPr>
        <p:spPr>
          <a:xfrm>
            <a:off x="5461879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7" name="object 97"/>
          <p:cNvSpPr/>
          <p:nvPr/>
        </p:nvSpPr>
        <p:spPr>
          <a:xfrm>
            <a:off x="5381532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8" name="object 98"/>
          <p:cNvSpPr/>
          <p:nvPr/>
        </p:nvSpPr>
        <p:spPr>
          <a:xfrm>
            <a:off x="5298983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9" name="object 99"/>
          <p:cNvSpPr/>
          <p:nvPr/>
        </p:nvSpPr>
        <p:spPr>
          <a:xfrm>
            <a:off x="5218636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0" name="object 100"/>
          <p:cNvSpPr/>
          <p:nvPr/>
        </p:nvSpPr>
        <p:spPr>
          <a:xfrm>
            <a:off x="5136087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1" name="object 101"/>
          <p:cNvSpPr/>
          <p:nvPr/>
        </p:nvSpPr>
        <p:spPr>
          <a:xfrm>
            <a:off x="5055666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366" y="0"/>
                </a:moveTo>
                <a:lnTo>
                  <a:pt x="0" y="0"/>
                </a:lnTo>
                <a:lnTo>
                  <a:pt x="0" y="8539"/>
                </a:lnTo>
                <a:lnTo>
                  <a:pt x="38366" y="8539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2" name="object 102"/>
          <p:cNvSpPr/>
          <p:nvPr/>
        </p:nvSpPr>
        <p:spPr>
          <a:xfrm>
            <a:off x="497311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3" name="object 103"/>
          <p:cNvSpPr/>
          <p:nvPr/>
        </p:nvSpPr>
        <p:spPr>
          <a:xfrm>
            <a:off x="4892769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4" name="object 104"/>
          <p:cNvSpPr/>
          <p:nvPr/>
        </p:nvSpPr>
        <p:spPr>
          <a:xfrm>
            <a:off x="4810221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5" name="object 105"/>
          <p:cNvSpPr/>
          <p:nvPr/>
        </p:nvSpPr>
        <p:spPr>
          <a:xfrm>
            <a:off x="4729873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6" name="object 106"/>
          <p:cNvSpPr/>
          <p:nvPr/>
        </p:nvSpPr>
        <p:spPr>
          <a:xfrm>
            <a:off x="4647325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7" name="object 107"/>
          <p:cNvSpPr/>
          <p:nvPr/>
        </p:nvSpPr>
        <p:spPr>
          <a:xfrm>
            <a:off x="4566977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8" name="object 108"/>
          <p:cNvSpPr/>
          <p:nvPr/>
        </p:nvSpPr>
        <p:spPr>
          <a:xfrm>
            <a:off x="4486555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366" y="0"/>
                </a:moveTo>
                <a:lnTo>
                  <a:pt x="0" y="0"/>
                </a:lnTo>
                <a:lnTo>
                  <a:pt x="0" y="8539"/>
                </a:lnTo>
                <a:lnTo>
                  <a:pt x="38366" y="8539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9" name="object 109"/>
          <p:cNvSpPr/>
          <p:nvPr/>
        </p:nvSpPr>
        <p:spPr>
          <a:xfrm>
            <a:off x="4404007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0" name="object 110"/>
          <p:cNvSpPr/>
          <p:nvPr/>
        </p:nvSpPr>
        <p:spPr>
          <a:xfrm>
            <a:off x="4323659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1" name="object 111"/>
          <p:cNvSpPr/>
          <p:nvPr/>
        </p:nvSpPr>
        <p:spPr>
          <a:xfrm>
            <a:off x="4241110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2" name="object 112"/>
          <p:cNvSpPr/>
          <p:nvPr/>
        </p:nvSpPr>
        <p:spPr>
          <a:xfrm>
            <a:off x="4160763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3" name="object 113"/>
          <p:cNvSpPr/>
          <p:nvPr/>
        </p:nvSpPr>
        <p:spPr>
          <a:xfrm>
            <a:off x="4078214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4" name="object 114"/>
          <p:cNvSpPr/>
          <p:nvPr/>
        </p:nvSpPr>
        <p:spPr>
          <a:xfrm>
            <a:off x="3997866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5" name="object 115"/>
          <p:cNvSpPr/>
          <p:nvPr/>
        </p:nvSpPr>
        <p:spPr>
          <a:xfrm>
            <a:off x="391531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6" name="object 116"/>
          <p:cNvSpPr/>
          <p:nvPr/>
        </p:nvSpPr>
        <p:spPr>
          <a:xfrm>
            <a:off x="3834896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7" name="object 117"/>
          <p:cNvSpPr/>
          <p:nvPr/>
        </p:nvSpPr>
        <p:spPr>
          <a:xfrm>
            <a:off x="3752421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378" y="0"/>
                </a:moveTo>
                <a:lnTo>
                  <a:pt x="0" y="0"/>
                </a:lnTo>
                <a:lnTo>
                  <a:pt x="0" y="8539"/>
                </a:lnTo>
                <a:lnTo>
                  <a:pt x="40378" y="8539"/>
                </a:lnTo>
                <a:lnTo>
                  <a:pt x="40378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8" name="object 118"/>
          <p:cNvSpPr/>
          <p:nvPr/>
        </p:nvSpPr>
        <p:spPr>
          <a:xfrm>
            <a:off x="3672000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9" name="object 119"/>
          <p:cNvSpPr/>
          <p:nvPr/>
        </p:nvSpPr>
        <p:spPr>
          <a:xfrm>
            <a:off x="3589452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0" name="object 120"/>
          <p:cNvSpPr/>
          <p:nvPr/>
        </p:nvSpPr>
        <p:spPr>
          <a:xfrm>
            <a:off x="3509104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1" name="object 121"/>
          <p:cNvSpPr/>
          <p:nvPr/>
        </p:nvSpPr>
        <p:spPr>
          <a:xfrm>
            <a:off x="3428755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2" name="object 122"/>
          <p:cNvSpPr/>
          <p:nvPr/>
        </p:nvSpPr>
        <p:spPr>
          <a:xfrm>
            <a:off x="3346207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3" name="object 123"/>
          <p:cNvSpPr/>
          <p:nvPr/>
        </p:nvSpPr>
        <p:spPr>
          <a:xfrm>
            <a:off x="3265786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366" y="0"/>
                </a:moveTo>
                <a:lnTo>
                  <a:pt x="0" y="0"/>
                </a:lnTo>
                <a:lnTo>
                  <a:pt x="0" y="8539"/>
                </a:lnTo>
                <a:lnTo>
                  <a:pt x="38366" y="8539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4" name="object 124"/>
          <p:cNvSpPr/>
          <p:nvPr/>
        </p:nvSpPr>
        <p:spPr>
          <a:xfrm>
            <a:off x="3183310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5" name="object 125"/>
          <p:cNvSpPr/>
          <p:nvPr/>
        </p:nvSpPr>
        <p:spPr>
          <a:xfrm>
            <a:off x="3102890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366" y="0"/>
                </a:moveTo>
                <a:lnTo>
                  <a:pt x="0" y="0"/>
                </a:lnTo>
                <a:lnTo>
                  <a:pt x="0" y="8539"/>
                </a:lnTo>
                <a:lnTo>
                  <a:pt x="38366" y="8539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6" name="object 126"/>
          <p:cNvSpPr/>
          <p:nvPr/>
        </p:nvSpPr>
        <p:spPr>
          <a:xfrm>
            <a:off x="3020341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7" name="object 127"/>
          <p:cNvSpPr/>
          <p:nvPr/>
        </p:nvSpPr>
        <p:spPr>
          <a:xfrm>
            <a:off x="2939993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8" name="object 128"/>
          <p:cNvSpPr/>
          <p:nvPr/>
        </p:nvSpPr>
        <p:spPr>
          <a:xfrm>
            <a:off x="2857445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9" name="object 129"/>
          <p:cNvSpPr/>
          <p:nvPr/>
        </p:nvSpPr>
        <p:spPr>
          <a:xfrm>
            <a:off x="2777096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0" name="object 130"/>
          <p:cNvSpPr/>
          <p:nvPr/>
        </p:nvSpPr>
        <p:spPr>
          <a:xfrm>
            <a:off x="269454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1" name="object 131"/>
          <p:cNvSpPr/>
          <p:nvPr/>
        </p:nvSpPr>
        <p:spPr>
          <a:xfrm>
            <a:off x="2614200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2" name="object 132"/>
          <p:cNvSpPr/>
          <p:nvPr/>
        </p:nvSpPr>
        <p:spPr>
          <a:xfrm>
            <a:off x="2533779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366" y="0"/>
                </a:moveTo>
                <a:lnTo>
                  <a:pt x="0" y="0"/>
                </a:lnTo>
                <a:lnTo>
                  <a:pt x="0" y="8539"/>
                </a:lnTo>
                <a:lnTo>
                  <a:pt x="38366" y="8539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3" name="object 133"/>
          <p:cNvSpPr/>
          <p:nvPr/>
        </p:nvSpPr>
        <p:spPr>
          <a:xfrm>
            <a:off x="2451230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4" name="object 134"/>
          <p:cNvSpPr/>
          <p:nvPr/>
        </p:nvSpPr>
        <p:spPr>
          <a:xfrm>
            <a:off x="2370883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5" name="object 135"/>
          <p:cNvSpPr/>
          <p:nvPr/>
        </p:nvSpPr>
        <p:spPr>
          <a:xfrm>
            <a:off x="2288334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6" name="object 136"/>
          <p:cNvSpPr/>
          <p:nvPr/>
        </p:nvSpPr>
        <p:spPr>
          <a:xfrm>
            <a:off x="2207986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5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7" name="object 137"/>
          <p:cNvSpPr/>
          <p:nvPr/>
        </p:nvSpPr>
        <p:spPr>
          <a:xfrm>
            <a:off x="2125437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8" name="object 138"/>
          <p:cNvSpPr/>
          <p:nvPr/>
        </p:nvSpPr>
        <p:spPr>
          <a:xfrm>
            <a:off x="2045089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9" name="object 139"/>
          <p:cNvSpPr/>
          <p:nvPr/>
        </p:nvSpPr>
        <p:spPr>
          <a:xfrm>
            <a:off x="1962541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0" name="object 140"/>
          <p:cNvSpPr/>
          <p:nvPr/>
        </p:nvSpPr>
        <p:spPr>
          <a:xfrm>
            <a:off x="1882120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1" name="object 141"/>
          <p:cNvSpPr/>
          <p:nvPr/>
        </p:nvSpPr>
        <p:spPr>
          <a:xfrm>
            <a:off x="1799572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2" name="object 142"/>
          <p:cNvSpPr/>
          <p:nvPr/>
        </p:nvSpPr>
        <p:spPr>
          <a:xfrm>
            <a:off x="1719224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3" name="object 143"/>
          <p:cNvSpPr/>
          <p:nvPr/>
        </p:nvSpPr>
        <p:spPr>
          <a:xfrm>
            <a:off x="1636676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39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4" name="object 144"/>
          <p:cNvSpPr/>
          <p:nvPr/>
        </p:nvSpPr>
        <p:spPr>
          <a:xfrm>
            <a:off x="1556327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5" name="object 145"/>
          <p:cNvSpPr/>
          <p:nvPr/>
        </p:nvSpPr>
        <p:spPr>
          <a:xfrm>
            <a:off x="1475979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294" y="0"/>
                </a:moveTo>
                <a:lnTo>
                  <a:pt x="0" y="0"/>
                </a:lnTo>
                <a:lnTo>
                  <a:pt x="0" y="8539"/>
                </a:lnTo>
                <a:lnTo>
                  <a:pt x="38294" y="8539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6" name="object 146"/>
          <p:cNvSpPr/>
          <p:nvPr/>
        </p:nvSpPr>
        <p:spPr>
          <a:xfrm>
            <a:off x="139340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7" name="object 147"/>
          <p:cNvSpPr/>
          <p:nvPr/>
        </p:nvSpPr>
        <p:spPr>
          <a:xfrm>
            <a:off x="1313039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316" y="0"/>
                </a:moveTo>
                <a:lnTo>
                  <a:pt x="0" y="0"/>
                </a:lnTo>
                <a:lnTo>
                  <a:pt x="0" y="8539"/>
                </a:lnTo>
                <a:lnTo>
                  <a:pt x="38316" y="8539"/>
                </a:lnTo>
                <a:lnTo>
                  <a:pt x="3831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8" name="object 148"/>
          <p:cNvSpPr/>
          <p:nvPr/>
        </p:nvSpPr>
        <p:spPr>
          <a:xfrm>
            <a:off x="123049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9" name="object 149"/>
          <p:cNvSpPr/>
          <p:nvPr/>
        </p:nvSpPr>
        <p:spPr>
          <a:xfrm>
            <a:off x="1150128" y="3154904"/>
            <a:ext cx="39524" cy="9071"/>
          </a:xfrm>
          <a:custGeom>
            <a:avLst/>
            <a:gdLst/>
            <a:ahLst/>
            <a:cxnLst/>
            <a:rect l="l" t="t" r="r" b="b"/>
            <a:pathLst>
              <a:path w="38734" h="8889">
                <a:moveTo>
                  <a:pt x="38316" y="0"/>
                </a:moveTo>
                <a:lnTo>
                  <a:pt x="0" y="0"/>
                </a:lnTo>
                <a:lnTo>
                  <a:pt x="0" y="8539"/>
                </a:lnTo>
                <a:lnTo>
                  <a:pt x="38316" y="8539"/>
                </a:lnTo>
                <a:lnTo>
                  <a:pt x="3831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0" name="object 150"/>
          <p:cNvSpPr/>
          <p:nvPr/>
        </p:nvSpPr>
        <p:spPr>
          <a:xfrm>
            <a:off x="1067587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2" y="0"/>
                </a:moveTo>
                <a:lnTo>
                  <a:pt x="0" y="0"/>
                </a:lnTo>
                <a:lnTo>
                  <a:pt x="0" y="8539"/>
                </a:lnTo>
                <a:lnTo>
                  <a:pt x="40442" y="8539"/>
                </a:lnTo>
                <a:lnTo>
                  <a:pt x="40442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1" name="object 151"/>
          <p:cNvSpPr/>
          <p:nvPr/>
        </p:nvSpPr>
        <p:spPr>
          <a:xfrm>
            <a:off x="987216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2" name="object 152"/>
          <p:cNvSpPr/>
          <p:nvPr/>
        </p:nvSpPr>
        <p:spPr>
          <a:xfrm>
            <a:off x="904675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2" y="0"/>
                </a:moveTo>
                <a:lnTo>
                  <a:pt x="0" y="0"/>
                </a:lnTo>
                <a:lnTo>
                  <a:pt x="0" y="8539"/>
                </a:lnTo>
                <a:lnTo>
                  <a:pt x="40442" y="8539"/>
                </a:lnTo>
                <a:lnTo>
                  <a:pt x="40442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3" name="object 153"/>
          <p:cNvSpPr/>
          <p:nvPr/>
        </p:nvSpPr>
        <p:spPr>
          <a:xfrm>
            <a:off x="824298" y="3154904"/>
            <a:ext cx="41468" cy="9071"/>
          </a:xfrm>
          <a:custGeom>
            <a:avLst/>
            <a:gdLst/>
            <a:ahLst/>
            <a:cxnLst/>
            <a:rect l="l" t="t" r="r" b="b"/>
            <a:pathLst>
              <a:path w="40640" h="8889">
                <a:moveTo>
                  <a:pt x="40449" y="0"/>
                </a:moveTo>
                <a:lnTo>
                  <a:pt x="0" y="0"/>
                </a:lnTo>
                <a:lnTo>
                  <a:pt x="0" y="8539"/>
                </a:lnTo>
                <a:lnTo>
                  <a:pt x="40449" y="8539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4" name="object 154"/>
          <p:cNvSpPr/>
          <p:nvPr/>
        </p:nvSpPr>
        <p:spPr>
          <a:xfrm>
            <a:off x="10994416" y="3154936"/>
            <a:ext cx="22030" cy="9071"/>
          </a:xfrm>
          <a:custGeom>
            <a:avLst/>
            <a:gdLst/>
            <a:ahLst/>
            <a:cxnLst/>
            <a:rect l="l" t="t" r="r" b="b"/>
            <a:pathLst>
              <a:path w="21590" h="8889">
                <a:moveTo>
                  <a:pt x="0" y="8507"/>
                </a:moveTo>
                <a:lnTo>
                  <a:pt x="21289" y="8507"/>
                </a:lnTo>
                <a:lnTo>
                  <a:pt x="21289" y="0"/>
                </a:lnTo>
                <a:lnTo>
                  <a:pt x="0" y="0"/>
                </a:lnTo>
                <a:lnTo>
                  <a:pt x="0" y="8507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5" name="object 155"/>
          <p:cNvSpPr/>
          <p:nvPr/>
        </p:nvSpPr>
        <p:spPr>
          <a:xfrm>
            <a:off x="763484" y="5176926"/>
            <a:ext cx="20086" cy="7127"/>
          </a:xfrm>
          <a:custGeom>
            <a:avLst/>
            <a:gdLst/>
            <a:ahLst/>
            <a:cxnLst/>
            <a:rect l="l" t="t" r="r" b="b"/>
            <a:pathLst>
              <a:path w="19684" h="6985">
                <a:moveTo>
                  <a:pt x="0" y="6377"/>
                </a:moveTo>
                <a:lnTo>
                  <a:pt x="19158" y="6377"/>
                </a:lnTo>
                <a:lnTo>
                  <a:pt x="19158" y="0"/>
                </a:lnTo>
                <a:lnTo>
                  <a:pt x="0" y="0"/>
                </a:lnTo>
                <a:lnTo>
                  <a:pt x="0" y="6377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6" name="object 156"/>
          <p:cNvSpPr/>
          <p:nvPr/>
        </p:nvSpPr>
        <p:spPr>
          <a:xfrm>
            <a:off x="10913994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7" name="object 157"/>
          <p:cNvSpPr/>
          <p:nvPr/>
        </p:nvSpPr>
        <p:spPr>
          <a:xfrm>
            <a:off x="10831447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8" name="object 158"/>
          <p:cNvSpPr/>
          <p:nvPr/>
        </p:nvSpPr>
        <p:spPr>
          <a:xfrm>
            <a:off x="1075109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9" name="object 159"/>
          <p:cNvSpPr/>
          <p:nvPr/>
        </p:nvSpPr>
        <p:spPr>
          <a:xfrm>
            <a:off x="10668550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0" name="object 160"/>
          <p:cNvSpPr/>
          <p:nvPr/>
        </p:nvSpPr>
        <p:spPr>
          <a:xfrm>
            <a:off x="10588202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1" name="object 161"/>
          <p:cNvSpPr/>
          <p:nvPr/>
        </p:nvSpPr>
        <p:spPr>
          <a:xfrm>
            <a:off x="10507853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2" name="object 162"/>
          <p:cNvSpPr/>
          <p:nvPr/>
        </p:nvSpPr>
        <p:spPr>
          <a:xfrm>
            <a:off x="10425306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3" name="object 163"/>
          <p:cNvSpPr/>
          <p:nvPr/>
        </p:nvSpPr>
        <p:spPr>
          <a:xfrm>
            <a:off x="10344885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366" y="0"/>
                </a:moveTo>
                <a:lnTo>
                  <a:pt x="0" y="0"/>
                </a:lnTo>
                <a:lnTo>
                  <a:pt x="0" y="6386"/>
                </a:lnTo>
                <a:lnTo>
                  <a:pt x="38366" y="6386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4" name="object 164"/>
          <p:cNvSpPr/>
          <p:nvPr/>
        </p:nvSpPr>
        <p:spPr>
          <a:xfrm>
            <a:off x="10262336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5" name="object 165"/>
          <p:cNvSpPr/>
          <p:nvPr/>
        </p:nvSpPr>
        <p:spPr>
          <a:xfrm>
            <a:off x="10181988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366" y="0"/>
                </a:moveTo>
                <a:lnTo>
                  <a:pt x="0" y="0"/>
                </a:lnTo>
                <a:lnTo>
                  <a:pt x="0" y="6386"/>
                </a:lnTo>
                <a:lnTo>
                  <a:pt x="38366" y="6386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6" name="object 166"/>
          <p:cNvSpPr/>
          <p:nvPr/>
        </p:nvSpPr>
        <p:spPr>
          <a:xfrm>
            <a:off x="10099439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7" name="object 167"/>
          <p:cNvSpPr/>
          <p:nvPr/>
        </p:nvSpPr>
        <p:spPr>
          <a:xfrm>
            <a:off x="10019092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8" name="object 168"/>
          <p:cNvSpPr/>
          <p:nvPr/>
        </p:nvSpPr>
        <p:spPr>
          <a:xfrm>
            <a:off x="9936543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9" name="object 169"/>
          <p:cNvSpPr/>
          <p:nvPr/>
        </p:nvSpPr>
        <p:spPr>
          <a:xfrm>
            <a:off x="9856195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0" name="object 170"/>
          <p:cNvSpPr/>
          <p:nvPr/>
        </p:nvSpPr>
        <p:spPr>
          <a:xfrm>
            <a:off x="9773646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1" name="object 171"/>
          <p:cNvSpPr/>
          <p:nvPr/>
        </p:nvSpPr>
        <p:spPr>
          <a:xfrm>
            <a:off x="969329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378" y="0"/>
                </a:moveTo>
                <a:lnTo>
                  <a:pt x="0" y="0"/>
                </a:lnTo>
                <a:lnTo>
                  <a:pt x="0" y="6386"/>
                </a:lnTo>
                <a:lnTo>
                  <a:pt x="40378" y="6386"/>
                </a:lnTo>
                <a:lnTo>
                  <a:pt x="40378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2" name="object 172"/>
          <p:cNvSpPr/>
          <p:nvPr/>
        </p:nvSpPr>
        <p:spPr>
          <a:xfrm>
            <a:off x="9610751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3" name="object 173"/>
          <p:cNvSpPr/>
          <p:nvPr/>
        </p:nvSpPr>
        <p:spPr>
          <a:xfrm>
            <a:off x="953032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4" name="object 174"/>
          <p:cNvSpPr/>
          <p:nvPr/>
        </p:nvSpPr>
        <p:spPr>
          <a:xfrm>
            <a:off x="9449981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5" name="object 175"/>
          <p:cNvSpPr/>
          <p:nvPr/>
        </p:nvSpPr>
        <p:spPr>
          <a:xfrm>
            <a:off x="9367432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6" name="object 176"/>
          <p:cNvSpPr/>
          <p:nvPr/>
        </p:nvSpPr>
        <p:spPr>
          <a:xfrm>
            <a:off x="9287084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7" name="object 177"/>
          <p:cNvSpPr/>
          <p:nvPr/>
        </p:nvSpPr>
        <p:spPr>
          <a:xfrm>
            <a:off x="9204535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8" name="object 178"/>
          <p:cNvSpPr/>
          <p:nvPr/>
        </p:nvSpPr>
        <p:spPr>
          <a:xfrm>
            <a:off x="9124188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9" name="object 179"/>
          <p:cNvSpPr/>
          <p:nvPr/>
        </p:nvSpPr>
        <p:spPr>
          <a:xfrm>
            <a:off x="9041639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0" name="object 180"/>
          <p:cNvSpPr/>
          <p:nvPr/>
        </p:nvSpPr>
        <p:spPr>
          <a:xfrm>
            <a:off x="896121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1" name="object 181"/>
          <p:cNvSpPr/>
          <p:nvPr/>
        </p:nvSpPr>
        <p:spPr>
          <a:xfrm>
            <a:off x="8878670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2" name="object 182"/>
          <p:cNvSpPr/>
          <p:nvPr/>
        </p:nvSpPr>
        <p:spPr>
          <a:xfrm>
            <a:off x="8798321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3" name="object 183"/>
          <p:cNvSpPr/>
          <p:nvPr/>
        </p:nvSpPr>
        <p:spPr>
          <a:xfrm>
            <a:off x="8715774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4" name="object 184"/>
          <p:cNvSpPr/>
          <p:nvPr/>
        </p:nvSpPr>
        <p:spPr>
          <a:xfrm>
            <a:off x="8635425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5" name="object 185"/>
          <p:cNvSpPr/>
          <p:nvPr/>
        </p:nvSpPr>
        <p:spPr>
          <a:xfrm>
            <a:off x="8555077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6" name="object 186"/>
          <p:cNvSpPr/>
          <p:nvPr/>
        </p:nvSpPr>
        <p:spPr>
          <a:xfrm>
            <a:off x="8472529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7" name="object 187"/>
          <p:cNvSpPr/>
          <p:nvPr/>
        </p:nvSpPr>
        <p:spPr>
          <a:xfrm>
            <a:off x="8392108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366" y="0"/>
                </a:moveTo>
                <a:lnTo>
                  <a:pt x="0" y="0"/>
                </a:lnTo>
                <a:lnTo>
                  <a:pt x="0" y="6386"/>
                </a:lnTo>
                <a:lnTo>
                  <a:pt x="38366" y="6386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8" name="object 188"/>
          <p:cNvSpPr/>
          <p:nvPr/>
        </p:nvSpPr>
        <p:spPr>
          <a:xfrm>
            <a:off x="8309559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9" name="object 189"/>
          <p:cNvSpPr/>
          <p:nvPr/>
        </p:nvSpPr>
        <p:spPr>
          <a:xfrm>
            <a:off x="8229211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0" name="object 190"/>
          <p:cNvSpPr/>
          <p:nvPr/>
        </p:nvSpPr>
        <p:spPr>
          <a:xfrm>
            <a:off x="8146663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1" name="object 191"/>
          <p:cNvSpPr/>
          <p:nvPr/>
        </p:nvSpPr>
        <p:spPr>
          <a:xfrm>
            <a:off x="8066315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2" name="object 192"/>
          <p:cNvSpPr/>
          <p:nvPr/>
        </p:nvSpPr>
        <p:spPr>
          <a:xfrm>
            <a:off x="7983766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3" name="object 193"/>
          <p:cNvSpPr/>
          <p:nvPr/>
        </p:nvSpPr>
        <p:spPr>
          <a:xfrm>
            <a:off x="790341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4" name="object 194"/>
          <p:cNvSpPr/>
          <p:nvPr/>
        </p:nvSpPr>
        <p:spPr>
          <a:xfrm>
            <a:off x="7820870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5" name="object 195"/>
          <p:cNvSpPr/>
          <p:nvPr/>
        </p:nvSpPr>
        <p:spPr>
          <a:xfrm>
            <a:off x="7740522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378" y="0"/>
                </a:moveTo>
                <a:lnTo>
                  <a:pt x="0" y="0"/>
                </a:lnTo>
                <a:lnTo>
                  <a:pt x="0" y="6386"/>
                </a:lnTo>
                <a:lnTo>
                  <a:pt x="40378" y="6386"/>
                </a:lnTo>
                <a:lnTo>
                  <a:pt x="40378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6" name="object 196"/>
          <p:cNvSpPr/>
          <p:nvPr/>
        </p:nvSpPr>
        <p:spPr>
          <a:xfrm>
            <a:off x="7657974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7" name="object 197"/>
          <p:cNvSpPr/>
          <p:nvPr/>
        </p:nvSpPr>
        <p:spPr>
          <a:xfrm>
            <a:off x="7577553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8" name="object 198"/>
          <p:cNvSpPr/>
          <p:nvPr/>
        </p:nvSpPr>
        <p:spPr>
          <a:xfrm>
            <a:off x="7497204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9" name="object 199"/>
          <p:cNvSpPr/>
          <p:nvPr/>
        </p:nvSpPr>
        <p:spPr>
          <a:xfrm>
            <a:off x="7414656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0" name="object 200"/>
          <p:cNvSpPr/>
          <p:nvPr/>
        </p:nvSpPr>
        <p:spPr>
          <a:xfrm>
            <a:off x="7334307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1" name="object 201"/>
          <p:cNvSpPr/>
          <p:nvPr/>
        </p:nvSpPr>
        <p:spPr>
          <a:xfrm>
            <a:off x="7251760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2" name="object 202"/>
          <p:cNvSpPr/>
          <p:nvPr/>
        </p:nvSpPr>
        <p:spPr>
          <a:xfrm>
            <a:off x="7171412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3" name="object 203"/>
          <p:cNvSpPr/>
          <p:nvPr/>
        </p:nvSpPr>
        <p:spPr>
          <a:xfrm>
            <a:off x="7088863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4" name="object 204"/>
          <p:cNvSpPr/>
          <p:nvPr/>
        </p:nvSpPr>
        <p:spPr>
          <a:xfrm>
            <a:off x="7008441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5" name="object 205"/>
          <p:cNvSpPr/>
          <p:nvPr/>
        </p:nvSpPr>
        <p:spPr>
          <a:xfrm>
            <a:off x="6925893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6" name="object 206"/>
          <p:cNvSpPr/>
          <p:nvPr/>
        </p:nvSpPr>
        <p:spPr>
          <a:xfrm>
            <a:off x="6845545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7" name="object 207"/>
          <p:cNvSpPr/>
          <p:nvPr/>
        </p:nvSpPr>
        <p:spPr>
          <a:xfrm>
            <a:off x="6762997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8" name="object 208"/>
          <p:cNvSpPr/>
          <p:nvPr/>
        </p:nvSpPr>
        <p:spPr>
          <a:xfrm>
            <a:off x="6682649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9" name="object 209"/>
          <p:cNvSpPr/>
          <p:nvPr/>
        </p:nvSpPr>
        <p:spPr>
          <a:xfrm>
            <a:off x="6600101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0" name="object 210"/>
          <p:cNvSpPr/>
          <p:nvPr/>
        </p:nvSpPr>
        <p:spPr>
          <a:xfrm>
            <a:off x="6519752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1" name="object 211"/>
          <p:cNvSpPr/>
          <p:nvPr/>
        </p:nvSpPr>
        <p:spPr>
          <a:xfrm>
            <a:off x="6439331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366" y="0"/>
                </a:moveTo>
                <a:lnTo>
                  <a:pt x="0" y="0"/>
                </a:lnTo>
                <a:lnTo>
                  <a:pt x="0" y="6386"/>
                </a:lnTo>
                <a:lnTo>
                  <a:pt x="38366" y="6386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2" name="object 212"/>
          <p:cNvSpPr/>
          <p:nvPr/>
        </p:nvSpPr>
        <p:spPr>
          <a:xfrm>
            <a:off x="6356783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3" name="object 213"/>
          <p:cNvSpPr/>
          <p:nvPr/>
        </p:nvSpPr>
        <p:spPr>
          <a:xfrm>
            <a:off x="6276435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4" name="object 214"/>
          <p:cNvSpPr/>
          <p:nvPr/>
        </p:nvSpPr>
        <p:spPr>
          <a:xfrm>
            <a:off x="6193887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5" name="object 215"/>
          <p:cNvSpPr/>
          <p:nvPr/>
        </p:nvSpPr>
        <p:spPr>
          <a:xfrm>
            <a:off x="6113538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6" name="object 216"/>
          <p:cNvSpPr/>
          <p:nvPr/>
        </p:nvSpPr>
        <p:spPr>
          <a:xfrm>
            <a:off x="6030991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7" name="object 217"/>
          <p:cNvSpPr/>
          <p:nvPr/>
        </p:nvSpPr>
        <p:spPr>
          <a:xfrm>
            <a:off x="5950642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8" name="object 218"/>
          <p:cNvSpPr/>
          <p:nvPr/>
        </p:nvSpPr>
        <p:spPr>
          <a:xfrm>
            <a:off x="5868094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9" name="object 219"/>
          <p:cNvSpPr/>
          <p:nvPr/>
        </p:nvSpPr>
        <p:spPr>
          <a:xfrm>
            <a:off x="5787672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0" name="object 220"/>
          <p:cNvSpPr/>
          <p:nvPr/>
        </p:nvSpPr>
        <p:spPr>
          <a:xfrm>
            <a:off x="570519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1" name="object 221"/>
          <p:cNvSpPr/>
          <p:nvPr/>
        </p:nvSpPr>
        <p:spPr>
          <a:xfrm>
            <a:off x="5624776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2" name="object 222"/>
          <p:cNvSpPr/>
          <p:nvPr/>
        </p:nvSpPr>
        <p:spPr>
          <a:xfrm>
            <a:off x="5544428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3" name="object 223"/>
          <p:cNvSpPr/>
          <p:nvPr/>
        </p:nvSpPr>
        <p:spPr>
          <a:xfrm>
            <a:off x="5461879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4" name="object 224"/>
          <p:cNvSpPr/>
          <p:nvPr/>
        </p:nvSpPr>
        <p:spPr>
          <a:xfrm>
            <a:off x="5381532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5" name="object 225"/>
          <p:cNvSpPr/>
          <p:nvPr/>
        </p:nvSpPr>
        <p:spPr>
          <a:xfrm>
            <a:off x="5298983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6" name="object 226"/>
          <p:cNvSpPr/>
          <p:nvPr/>
        </p:nvSpPr>
        <p:spPr>
          <a:xfrm>
            <a:off x="5218636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7" name="object 227"/>
          <p:cNvSpPr/>
          <p:nvPr/>
        </p:nvSpPr>
        <p:spPr>
          <a:xfrm>
            <a:off x="5136087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8" name="object 228"/>
          <p:cNvSpPr/>
          <p:nvPr/>
        </p:nvSpPr>
        <p:spPr>
          <a:xfrm>
            <a:off x="5055666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366" y="0"/>
                </a:moveTo>
                <a:lnTo>
                  <a:pt x="0" y="0"/>
                </a:lnTo>
                <a:lnTo>
                  <a:pt x="0" y="6386"/>
                </a:lnTo>
                <a:lnTo>
                  <a:pt x="38366" y="6386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9" name="object 229"/>
          <p:cNvSpPr/>
          <p:nvPr/>
        </p:nvSpPr>
        <p:spPr>
          <a:xfrm>
            <a:off x="497311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0" name="object 230"/>
          <p:cNvSpPr/>
          <p:nvPr/>
        </p:nvSpPr>
        <p:spPr>
          <a:xfrm>
            <a:off x="4892769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1" name="object 231"/>
          <p:cNvSpPr/>
          <p:nvPr/>
        </p:nvSpPr>
        <p:spPr>
          <a:xfrm>
            <a:off x="4810221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2" name="object 232"/>
          <p:cNvSpPr/>
          <p:nvPr/>
        </p:nvSpPr>
        <p:spPr>
          <a:xfrm>
            <a:off x="4729873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3" name="object 233"/>
          <p:cNvSpPr/>
          <p:nvPr/>
        </p:nvSpPr>
        <p:spPr>
          <a:xfrm>
            <a:off x="4647325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4" name="object 234"/>
          <p:cNvSpPr/>
          <p:nvPr/>
        </p:nvSpPr>
        <p:spPr>
          <a:xfrm>
            <a:off x="4566977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5" name="object 235"/>
          <p:cNvSpPr/>
          <p:nvPr/>
        </p:nvSpPr>
        <p:spPr>
          <a:xfrm>
            <a:off x="4486555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366" y="0"/>
                </a:moveTo>
                <a:lnTo>
                  <a:pt x="0" y="0"/>
                </a:lnTo>
                <a:lnTo>
                  <a:pt x="0" y="6386"/>
                </a:lnTo>
                <a:lnTo>
                  <a:pt x="38366" y="6386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6" name="object 236"/>
          <p:cNvSpPr/>
          <p:nvPr/>
        </p:nvSpPr>
        <p:spPr>
          <a:xfrm>
            <a:off x="4404007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7" name="object 237"/>
          <p:cNvSpPr/>
          <p:nvPr/>
        </p:nvSpPr>
        <p:spPr>
          <a:xfrm>
            <a:off x="4323659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8" name="object 238"/>
          <p:cNvSpPr/>
          <p:nvPr/>
        </p:nvSpPr>
        <p:spPr>
          <a:xfrm>
            <a:off x="4241110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9" name="object 239"/>
          <p:cNvSpPr/>
          <p:nvPr/>
        </p:nvSpPr>
        <p:spPr>
          <a:xfrm>
            <a:off x="4160763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0" name="object 240"/>
          <p:cNvSpPr/>
          <p:nvPr/>
        </p:nvSpPr>
        <p:spPr>
          <a:xfrm>
            <a:off x="4078214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1" name="object 241"/>
          <p:cNvSpPr/>
          <p:nvPr/>
        </p:nvSpPr>
        <p:spPr>
          <a:xfrm>
            <a:off x="3997866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2" name="object 242"/>
          <p:cNvSpPr/>
          <p:nvPr/>
        </p:nvSpPr>
        <p:spPr>
          <a:xfrm>
            <a:off x="391531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3" name="object 243"/>
          <p:cNvSpPr/>
          <p:nvPr/>
        </p:nvSpPr>
        <p:spPr>
          <a:xfrm>
            <a:off x="3834896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4" name="object 244"/>
          <p:cNvSpPr/>
          <p:nvPr/>
        </p:nvSpPr>
        <p:spPr>
          <a:xfrm>
            <a:off x="3752421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378" y="0"/>
                </a:moveTo>
                <a:lnTo>
                  <a:pt x="0" y="0"/>
                </a:lnTo>
                <a:lnTo>
                  <a:pt x="0" y="6386"/>
                </a:lnTo>
                <a:lnTo>
                  <a:pt x="40378" y="6386"/>
                </a:lnTo>
                <a:lnTo>
                  <a:pt x="40378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5" name="object 245"/>
          <p:cNvSpPr/>
          <p:nvPr/>
        </p:nvSpPr>
        <p:spPr>
          <a:xfrm>
            <a:off x="3672000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6" name="object 246"/>
          <p:cNvSpPr/>
          <p:nvPr/>
        </p:nvSpPr>
        <p:spPr>
          <a:xfrm>
            <a:off x="3589452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7" name="object 247"/>
          <p:cNvSpPr/>
          <p:nvPr/>
        </p:nvSpPr>
        <p:spPr>
          <a:xfrm>
            <a:off x="3509104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8" name="object 248"/>
          <p:cNvSpPr/>
          <p:nvPr/>
        </p:nvSpPr>
        <p:spPr>
          <a:xfrm>
            <a:off x="3428755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9" name="object 249"/>
          <p:cNvSpPr/>
          <p:nvPr/>
        </p:nvSpPr>
        <p:spPr>
          <a:xfrm>
            <a:off x="3346207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0" name="object 250"/>
          <p:cNvSpPr/>
          <p:nvPr/>
        </p:nvSpPr>
        <p:spPr>
          <a:xfrm>
            <a:off x="3265786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366" y="0"/>
                </a:moveTo>
                <a:lnTo>
                  <a:pt x="0" y="0"/>
                </a:lnTo>
                <a:lnTo>
                  <a:pt x="0" y="6386"/>
                </a:lnTo>
                <a:lnTo>
                  <a:pt x="38366" y="6386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1" name="object 251"/>
          <p:cNvSpPr/>
          <p:nvPr/>
        </p:nvSpPr>
        <p:spPr>
          <a:xfrm>
            <a:off x="3183310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2" name="object 252"/>
          <p:cNvSpPr/>
          <p:nvPr/>
        </p:nvSpPr>
        <p:spPr>
          <a:xfrm>
            <a:off x="3102890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366" y="0"/>
                </a:moveTo>
                <a:lnTo>
                  <a:pt x="0" y="0"/>
                </a:lnTo>
                <a:lnTo>
                  <a:pt x="0" y="6386"/>
                </a:lnTo>
                <a:lnTo>
                  <a:pt x="38366" y="6386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3" name="object 253"/>
          <p:cNvSpPr/>
          <p:nvPr/>
        </p:nvSpPr>
        <p:spPr>
          <a:xfrm>
            <a:off x="3020341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4" name="object 254"/>
          <p:cNvSpPr/>
          <p:nvPr/>
        </p:nvSpPr>
        <p:spPr>
          <a:xfrm>
            <a:off x="2939993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5" name="object 255"/>
          <p:cNvSpPr/>
          <p:nvPr/>
        </p:nvSpPr>
        <p:spPr>
          <a:xfrm>
            <a:off x="2857445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6" name="object 256"/>
          <p:cNvSpPr/>
          <p:nvPr/>
        </p:nvSpPr>
        <p:spPr>
          <a:xfrm>
            <a:off x="2777096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7" name="object 257"/>
          <p:cNvSpPr/>
          <p:nvPr/>
        </p:nvSpPr>
        <p:spPr>
          <a:xfrm>
            <a:off x="269454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8" name="object 258"/>
          <p:cNvSpPr/>
          <p:nvPr/>
        </p:nvSpPr>
        <p:spPr>
          <a:xfrm>
            <a:off x="2614200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9" name="object 259"/>
          <p:cNvSpPr/>
          <p:nvPr/>
        </p:nvSpPr>
        <p:spPr>
          <a:xfrm>
            <a:off x="2533779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366" y="0"/>
                </a:moveTo>
                <a:lnTo>
                  <a:pt x="0" y="0"/>
                </a:lnTo>
                <a:lnTo>
                  <a:pt x="0" y="6386"/>
                </a:lnTo>
                <a:lnTo>
                  <a:pt x="38366" y="6386"/>
                </a:lnTo>
                <a:lnTo>
                  <a:pt x="383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0" name="object 260"/>
          <p:cNvSpPr/>
          <p:nvPr/>
        </p:nvSpPr>
        <p:spPr>
          <a:xfrm>
            <a:off x="2451230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1" name="object 261"/>
          <p:cNvSpPr/>
          <p:nvPr/>
        </p:nvSpPr>
        <p:spPr>
          <a:xfrm>
            <a:off x="2370883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2" name="object 262"/>
          <p:cNvSpPr/>
          <p:nvPr/>
        </p:nvSpPr>
        <p:spPr>
          <a:xfrm>
            <a:off x="2288334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3" name="object 263"/>
          <p:cNvSpPr/>
          <p:nvPr/>
        </p:nvSpPr>
        <p:spPr>
          <a:xfrm>
            <a:off x="2207986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5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4" name="object 264"/>
          <p:cNvSpPr/>
          <p:nvPr/>
        </p:nvSpPr>
        <p:spPr>
          <a:xfrm>
            <a:off x="2125437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5" name="object 265"/>
          <p:cNvSpPr/>
          <p:nvPr/>
        </p:nvSpPr>
        <p:spPr>
          <a:xfrm>
            <a:off x="2045089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6" name="object 266"/>
          <p:cNvSpPr/>
          <p:nvPr/>
        </p:nvSpPr>
        <p:spPr>
          <a:xfrm>
            <a:off x="1962541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7" name="object 267"/>
          <p:cNvSpPr/>
          <p:nvPr/>
        </p:nvSpPr>
        <p:spPr>
          <a:xfrm>
            <a:off x="1882120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8" name="object 268"/>
          <p:cNvSpPr/>
          <p:nvPr/>
        </p:nvSpPr>
        <p:spPr>
          <a:xfrm>
            <a:off x="1799572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9" name="object 269"/>
          <p:cNvSpPr/>
          <p:nvPr/>
        </p:nvSpPr>
        <p:spPr>
          <a:xfrm>
            <a:off x="1719224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0" name="object 270"/>
          <p:cNvSpPr/>
          <p:nvPr/>
        </p:nvSpPr>
        <p:spPr>
          <a:xfrm>
            <a:off x="1636676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39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1" name="object 271"/>
          <p:cNvSpPr/>
          <p:nvPr/>
        </p:nvSpPr>
        <p:spPr>
          <a:xfrm>
            <a:off x="1556327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2" name="object 272"/>
          <p:cNvSpPr/>
          <p:nvPr/>
        </p:nvSpPr>
        <p:spPr>
          <a:xfrm>
            <a:off x="1475979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294" y="0"/>
                </a:moveTo>
                <a:lnTo>
                  <a:pt x="0" y="0"/>
                </a:lnTo>
                <a:lnTo>
                  <a:pt x="0" y="6386"/>
                </a:lnTo>
                <a:lnTo>
                  <a:pt x="38294" y="6386"/>
                </a:lnTo>
                <a:lnTo>
                  <a:pt x="38294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3" name="object 273"/>
          <p:cNvSpPr/>
          <p:nvPr/>
        </p:nvSpPr>
        <p:spPr>
          <a:xfrm>
            <a:off x="139340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4" name="object 274"/>
          <p:cNvSpPr/>
          <p:nvPr/>
        </p:nvSpPr>
        <p:spPr>
          <a:xfrm>
            <a:off x="1313039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316" y="0"/>
                </a:moveTo>
                <a:lnTo>
                  <a:pt x="0" y="0"/>
                </a:lnTo>
                <a:lnTo>
                  <a:pt x="0" y="6386"/>
                </a:lnTo>
                <a:lnTo>
                  <a:pt x="38316" y="6386"/>
                </a:lnTo>
                <a:lnTo>
                  <a:pt x="3831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5" name="object 275"/>
          <p:cNvSpPr/>
          <p:nvPr/>
        </p:nvSpPr>
        <p:spPr>
          <a:xfrm>
            <a:off x="123049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6" name="object 276"/>
          <p:cNvSpPr/>
          <p:nvPr/>
        </p:nvSpPr>
        <p:spPr>
          <a:xfrm>
            <a:off x="1150128" y="5176916"/>
            <a:ext cx="39524" cy="7127"/>
          </a:xfrm>
          <a:custGeom>
            <a:avLst/>
            <a:gdLst/>
            <a:ahLst/>
            <a:cxnLst/>
            <a:rect l="l" t="t" r="r" b="b"/>
            <a:pathLst>
              <a:path w="38734" h="6985">
                <a:moveTo>
                  <a:pt x="38316" y="0"/>
                </a:moveTo>
                <a:lnTo>
                  <a:pt x="0" y="0"/>
                </a:lnTo>
                <a:lnTo>
                  <a:pt x="0" y="6386"/>
                </a:lnTo>
                <a:lnTo>
                  <a:pt x="38316" y="6386"/>
                </a:lnTo>
                <a:lnTo>
                  <a:pt x="3831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7" name="object 277"/>
          <p:cNvSpPr/>
          <p:nvPr/>
        </p:nvSpPr>
        <p:spPr>
          <a:xfrm>
            <a:off x="1067587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2" y="0"/>
                </a:moveTo>
                <a:lnTo>
                  <a:pt x="0" y="0"/>
                </a:lnTo>
                <a:lnTo>
                  <a:pt x="0" y="6386"/>
                </a:lnTo>
                <a:lnTo>
                  <a:pt x="40442" y="6386"/>
                </a:lnTo>
                <a:lnTo>
                  <a:pt x="40442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8" name="object 278"/>
          <p:cNvSpPr/>
          <p:nvPr/>
        </p:nvSpPr>
        <p:spPr>
          <a:xfrm>
            <a:off x="987216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9" name="object 279"/>
          <p:cNvSpPr/>
          <p:nvPr/>
        </p:nvSpPr>
        <p:spPr>
          <a:xfrm>
            <a:off x="904675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2" y="0"/>
                </a:moveTo>
                <a:lnTo>
                  <a:pt x="0" y="0"/>
                </a:lnTo>
                <a:lnTo>
                  <a:pt x="0" y="6386"/>
                </a:lnTo>
                <a:lnTo>
                  <a:pt x="40442" y="6386"/>
                </a:lnTo>
                <a:lnTo>
                  <a:pt x="40442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0" name="object 280"/>
          <p:cNvSpPr/>
          <p:nvPr/>
        </p:nvSpPr>
        <p:spPr>
          <a:xfrm>
            <a:off x="824298" y="5176916"/>
            <a:ext cx="41468" cy="7127"/>
          </a:xfrm>
          <a:custGeom>
            <a:avLst/>
            <a:gdLst/>
            <a:ahLst/>
            <a:cxnLst/>
            <a:rect l="l" t="t" r="r" b="b"/>
            <a:pathLst>
              <a:path w="40640" h="6985">
                <a:moveTo>
                  <a:pt x="40449" y="0"/>
                </a:moveTo>
                <a:lnTo>
                  <a:pt x="0" y="0"/>
                </a:lnTo>
                <a:lnTo>
                  <a:pt x="0" y="6386"/>
                </a:lnTo>
                <a:lnTo>
                  <a:pt x="40449" y="6386"/>
                </a:lnTo>
                <a:lnTo>
                  <a:pt x="40449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1" name="object 281"/>
          <p:cNvSpPr/>
          <p:nvPr/>
        </p:nvSpPr>
        <p:spPr>
          <a:xfrm>
            <a:off x="10994416" y="5176926"/>
            <a:ext cx="22030" cy="7127"/>
          </a:xfrm>
          <a:custGeom>
            <a:avLst/>
            <a:gdLst/>
            <a:ahLst/>
            <a:cxnLst/>
            <a:rect l="l" t="t" r="r" b="b"/>
            <a:pathLst>
              <a:path w="21590" h="6985">
                <a:moveTo>
                  <a:pt x="0" y="6377"/>
                </a:moveTo>
                <a:lnTo>
                  <a:pt x="21289" y="6377"/>
                </a:lnTo>
                <a:lnTo>
                  <a:pt x="21289" y="0"/>
                </a:lnTo>
                <a:lnTo>
                  <a:pt x="0" y="0"/>
                </a:lnTo>
                <a:lnTo>
                  <a:pt x="0" y="6377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2" name="object 282"/>
          <p:cNvSpPr/>
          <p:nvPr/>
        </p:nvSpPr>
        <p:spPr>
          <a:xfrm>
            <a:off x="6949793" y="3489620"/>
            <a:ext cx="1257718" cy="9626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3" name="object 283"/>
          <p:cNvSpPr/>
          <p:nvPr/>
        </p:nvSpPr>
        <p:spPr>
          <a:xfrm>
            <a:off x="8878905" y="3738553"/>
            <a:ext cx="263062" cy="166519"/>
          </a:xfrm>
          <a:custGeom>
            <a:avLst/>
            <a:gdLst/>
            <a:ahLst/>
            <a:cxnLst/>
            <a:rect l="l" t="t" r="r" b="b"/>
            <a:pathLst>
              <a:path w="257809" h="163195">
                <a:moveTo>
                  <a:pt x="31741" y="0"/>
                </a:moveTo>
                <a:lnTo>
                  <a:pt x="25347" y="2081"/>
                </a:lnTo>
                <a:lnTo>
                  <a:pt x="16797" y="4233"/>
                </a:lnTo>
                <a:lnTo>
                  <a:pt x="8319" y="8467"/>
                </a:lnTo>
                <a:lnTo>
                  <a:pt x="4080" y="14854"/>
                </a:lnTo>
                <a:lnTo>
                  <a:pt x="0" y="26569"/>
                </a:lnTo>
                <a:lnTo>
                  <a:pt x="317" y="38499"/>
                </a:lnTo>
                <a:lnTo>
                  <a:pt x="174358" y="159450"/>
                </a:lnTo>
                <a:lnTo>
                  <a:pt x="187147" y="162885"/>
                </a:lnTo>
                <a:lnTo>
                  <a:pt x="193534" y="162709"/>
                </a:lnTo>
                <a:lnTo>
                  <a:pt x="242072" y="87116"/>
                </a:lnTo>
                <a:lnTo>
                  <a:pt x="176513" y="87116"/>
                </a:lnTo>
                <a:lnTo>
                  <a:pt x="138242" y="63743"/>
                </a:lnTo>
                <a:lnTo>
                  <a:pt x="46614" y="6314"/>
                </a:lnTo>
                <a:lnTo>
                  <a:pt x="38136" y="2081"/>
                </a:lnTo>
                <a:lnTo>
                  <a:pt x="31741" y="0"/>
                </a:lnTo>
                <a:close/>
              </a:path>
              <a:path w="257809" h="163195">
                <a:moveTo>
                  <a:pt x="204174" y="21240"/>
                </a:moveTo>
                <a:lnTo>
                  <a:pt x="196266" y="39011"/>
                </a:lnTo>
                <a:lnTo>
                  <a:pt x="188754" y="56573"/>
                </a:lnTo>
                <a:lnTo>
                  <a:pt x="182038" y="72938"/>
                </a:lnTo>
                <a:lnTo>
                  <a:pt x="176513" y="87116"/>
                </a:lnTo>
                <a:lnTo>
                  <a:pt x="242072" y="87116"/>
                </a:lnTo>
                <a:lnTo>
                  <a:pt x="257413" y="48868"/>
                </a:lnTo>
                <a:lnTo>
                  <a:pt x="204174" y="2124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4" name="object 284"/>
          <p:cNvSpPr/>
          <p:nvPr/>
        </p:nvSpPr>
        <p:spPr>
          <a:xfrm>
            <a:off x="9087239" y="3692935"/>
            <a:ext cx="79434" cy="9548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5" name="object 285"/>
          <p:cNvSpPr/>
          <p:nvPr/>
        </p:nvSpPr>
        <p:spPr>
          <a:xfrm>
            <a:off x="8717973" y="3532433"/>
            <a:ext cx="186795" cy="188691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6" name="object 286"/>
          <p:cNvSpPr/>
          <p:nvPr/>
        </p:nvSpPr>
        <p:spPr>
          <a:xfrm>
            <a:off x="8800521" y="4072589"/>
            <a:ext cx="161336" cy="531954"/>
          </a:xfrm>
          <a:custGeom>
            <a:avLst/>
            <a:gdLst/>
            <a:ahLst/>
            <a:cxnLst/>
            <a:rect l="l" t="t" r="r" b="b"/>
            <a:pathLst>
              <a:path w="158115" h="521335">
                <a:moveTo>
                  <a:pt x="127744" y="0"/>
                </a:moveTo>
                <a:lnTo>
                  <a:pt x="0" y="19159"/>
                </a:lnTo>
                <a:lnTo>
                  <a:pt x="5753" y="51357"/>
                </a:lnTo>
                <a:lnTo>
                  <a:pt x="11949" y="87515"/>
                </a:lnTo>
                <a:lnTo>
                  <a:pt x="19473" y="134273"/>
                </a:lnTo>
                <a:lnTo>
                  <a:pt x="27661" y="189553"/>
                </a:lnTo>
                <a:lnTo>
                  <a:pt x="35848" y="251273"/>
                </a:lnTo>
                <a:lnTo>
                  <a:pt x="43372" y="317356"/>
                </a:lnTo>
                <a:lnTo>
                  <a:pt x="49568" y="385720"/>
                </a:lnTo>
                <a:lnTo>
                  <a:pt x="53773" y="454286"/>
                </a:lnTo>
                <a:lnTo>
                  <a:pt x="55322" y="520975"/>
                </a:lnTo>
                <a:lnTo>
                  <a:pt x="157488" y="520975"/>
                </a:lnTo>
                <a:lnTo>
                  <a:pt x="156656" y="451324"/>
                </a:lnTo>
                <a:lnTo>
                  <a:pt x="154395" y="380234"/>
                </a:lnTo>
                <a:lnTo>
                  <a:pt x="151064" y="309709"/>
                </a:lnTo>
                <a:lnTo>
                  <a:pt x="147018" y="241749"/>
                </a:lnTo>
                <a:lnTo>
                  <a:pt x="142616" y="178358"/>
                </a:lnTo>
                <a:lnTo>
                  <a:pt x="138214" y="121538"/>
                </a:lnTo>
                <a:lnTo>
                  <a:pt x="134169" y="73289"/>
                </a:lnTo>
                <a:lnTo>
                  <a:pt x="128577" y="10518"/>
                </a:lnTo>
                <a:lnTo>
                  <a:pt x="1277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7" name="object 287"/>
          <p:cNvSpPr/>
          <p:nvPr/>
        </p:nvSpPr>
        <p:spPr>
          <a:xfrm>
            <a:off x="8681025" y="4083499"/>
            <a:ext cx="132827" cy="516404"/>
          </a:xfrm>
          <a:custGeom>
            <a:avLst/>
            <a:gdLst/>
            <a:ahLst/>
            <a:cxnLst/>
            <a:rect l="l" t="t" r="r" b="b"/>
            <a:pathLst>
              <a:path w="130175" h="506095">
                <a:moveTo>
                  <a:pt x="129899" y="0"/>
                </a:moveTo>
                <a:lnTo>
                  <a:pt x="0" y="0"/>
                </a:lnTo>
                <a:lnTo>
                  <a:pt x="0" y="505978"/>
                </a:lnTo>
                <a:lnTo>
                  <a:pt x="104322" y="505978"/>
                </a:lnTo>
                <a:lnTo>
                  <a:pt x="12989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8" name="object 288"/>
          <p:cNvSpPr/>
          <p:nvPr/>
        </p:nvSpPr>
        <p:spPr>
          <a:xfrm>
            <a:off x="8748397" y="3734159"/>
            <a:ext cx="112898" cy="73806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9" name="object 289"/>
          <p:cNvSpPr/>
          <p:nvPr/>
        </p:nvSpPr>
        <p:spPr>
          <a:xfrm>
            <a:off x="8676699" y="3734159"/>
            <a:ext cx="261117" cy="403664"/>
          </a:xfrm>
          <a:custGeom>
            <a:avLst/>
            <a:gdLst/>
            <a:ahLst/>
            <a:cxnLst/>
            <a:rect l="l" t="t" r="r" b="b"/>
            <a:pathLst>
              <a:path w="255904" h="395604">
                <a:moveTo>
                  <a:pt x="70266" y="0"/>
                </a:moveTo>
                <a:lnTo>
                  <a:pt x="19183" y="8539"/>
                </a:lnTo>
                <a:lnTo>
                  <a:pt x="8477" y="8539"/>
                </a:lnTo>
                <a:lnTo>
                  <a:pt x="8477" y="27627"/>
                </a:lnTo>
                <a:lnTo>
                  <a:pt x="0" y="395467"/>
                </a:lnTo>
                <a:lnTo>
                  <a:pt x="255416" y="376379"/>
                </a:lnTo>
                <a:lnTo>
                  <a:pt x="247507" y="51021"/>
                </a:lnTo>
                <a:lnTo>
                  <a:pt x="125588" y="51021"/>
                </a:lnTo>
                <a:lnTo>
                  <a:pt x="70266" y="0"/>
                </a:lnTo>
                <a:close/>
              </a:path>
              <a:path w="255904" h="395604">
                <a:moveTo>
                  <a:pt x="183066" y="0"/>
                </a:moveTo>
                <a:lnTo>
                  <a:pt x="125588" y="51021"/>
                </a:lnTo>
                <a:lnTo>
                  <a:pt x="247507" y="51021"/>
                </a:lnTo>
                <a:lnTo>
                  <a:pt x="246938" y="27627"/>
                </a:lnTo>
                <a:lnTo>
                  <a:pt x="246938" y="8539"/>
                </a:lnTo>
                <a:lnTo>
                  <a:pt x="236305" y="8539"/>
                </a:lnTo>
                <a:lnTo>
                  <a:pt x="1830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0" name="object 290"/>
          <p:cNvSpPr/>
          <p:nvPr/>
        </p:nvSpPr>
        <p:spPr>
          <a:xfrm>
            <a:off x="8500754" y="3742597"/>
            <a:ext cx="230507" cy="264735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1" name="object 291"/>
          <p:cNvSpPr/>
          <p:nvPr/>
        </p:nvSpPr>
        <p:spPr>
          <a:xfrm>
            <a:off x="8709248" y="3525918"/>
            <a:ext cx="202044" cy="16701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2" name="object 292"/>
          <p:cNvSpPr/>
          <p:nvPr/>
        </p:nvSpPr>
        <p:spPr>
          <a:xfrm>
            <a:off x="8774422" y="4083499"/>
            <a:ext cx="139306" cy="17494"/>
          </a:xfrm>
          <a:custGeom>
            <a:avLst/>
            <a:gdLst/>
            <a:ahLst/>
            <a:cxnLst/>
            <a:rect l="l" t="t" r="r" b="b"/>
            <a:pathLst>
              <a:path w="136525" h="17145">
                <a:moveTo>
                  <a:pt x="110716" y="0"/>
                </a:moveTo>
                <a:lnTo>
                  <a:pt x="76352" y="2657"/>
                </a:lnTo>
                <a:lnTo>
                  <a:pt x="40189" y="8503"/>
                </a:lnTo>
                <a:lnTo>
                  <a:pt x="11611" y="14349"/>
                </a:lnTo>
                <a:lnTo>
                  <a:pt x="0" y="17007"/>
                </a:lnTo>
                <a:lnTo>
                  <a:pt x="136222" y="4233"/>
                </a:lnTo>
                <a:lnTo>
                  <a:pt x="131943" y="1786"/>
                </a:lnTo>
                <a:lnTo>
                  <a:pt x="125867" y="529"/>
                </a:lnTo>
                <a:lnTo>
                  <a:pt x="118591" y="66"/>
                </a:lnTo>
                <a:lnTo>
                  <a:pt x="110716" y="0"/>
                </a:lnTo>
                <a:close/>
              </a:path>
            </a:pathLst>
          </a:custGeom>
          <a:solidFill>
            <a:srgbClr val="0770C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3" name="object 293"/>
          <p:cNvSpPr/>
          <p:nvPr/>
        </p:nvSpPr>
        <p:spPr>
          <a:xfrm>
            <a:off x="9026391" y="4248320"/>
            <a:ext cx="182470" cy="203994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4" name="object 294"/>
          <p:cNvSpPr/>
          <p:nvPr/>
        </p:nvSpPr>
        <p:spPr>
          <a:xfrm>
            <a:off x="8350834" y="4248320"/>
            <a:ext cx="182470" cy="203994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5" name="object 295"/>
          <p:cNvSpPr/>
          <p:nvPr/>
        </p:nvSpPr>
        <p:spPr>
          <a:xfrm>
            <a:off x="8442104" y="4248350"/>
            <a:ext cx="673853" cy="143194"/>
          </a:xfrm>
          <a:custGeom>
            <a:avLst/>
            <a:gdLst/>
            <a:ahLst/>
            <a:cxnLst/>
            <a:rect l="l" t="t" r="r" b="b"/>
            <a:pathLst>
              <a:path w="660400" h="140335">
                <a:moveTo>
                  <a:pt x="0" y="140333"/>
                </a:moveTo>
                <a:lnTo>
                  <a:pt x="659930" y="140333"/>
                </a:lnTo>
                <a:lnTo>
                  <a:pt x="659930" y="0"/>
                </a:lnTo>
                <a:lnTo>
                  <a:pt x="0" y="0"/>
                </a:lnTo>
                <a:lnTo>
                  <a:pt x="0" y="140333"/>
                </a:lnTo>
                <a:close/>
              </a:path>
            </a:pathLst>
          </a:custGeom>
          <a:solidFill>
            <a:srgbClr val="F38A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6" name="object 296"/>
          <p:cNvSpPr/>
          <p:nvPr/>
        </p:nvSpPr>
        <p:spPr>
          <a:xfrm>
            <a:off x="8494229" y="4697461"/>
            <a:ext cx="384441" cy="117154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7" name="object 297"/>
          <p:cNvSpPr/>
          <p:nvPr/>
        </p:nvSpPr>
        <p:spPr>
          <a:xfrm>
            <a:off x="8906968" y="4797667"/>
            <a:ext cx="63498" cy="16846"/>
          </a:xfrm>
          <a:custGeom>
            <a:avLst/>
            <a:gdLst/>
            <a:ahLst/>
            <a:cxnLst/>
            <a:rect l="l" t="t" r="r" b="b"/>
            <a:pathLst>
              <a:path w="62229" h="16510">
                <a:moveTo>
                  <a:pt x="0" y="16499"/>
                </a:moveTo>
                <a:lnTo>
                  <a:pt x="61716" y="16499"/>
                </a:lnTo>
                <a:lnTo>
                  <a:pt x="61716" y="0"/>
                </a:lnTo>
                <a:lnTo>
                  <a:pt x="0" y="0"/>
                </a:lnTo>
                <a:lnTo>
                  <a:pt x="0" y="16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8" name="object 298"/>
          <p:cNvSpPr/>
          <p:nvPr/>
        </p:nvSpPr>
        <p:spPr>
          <a:xfrm>
            <a:off x="8906969" y="4765290"/>
            <a:ext cx="17494" cy="32397"/>
          </a:xfrm>
          <a:custGeom>
            <a:avLst/>
            <a:gdLst/>
            <a:ahLst/>
            <a:cxnLst/>
            <a:rect l="l" t="t" r="r" b="b"/>
            <a:pathLst>
              <a:path w="17145" h="31750">
                <a:moveTo>
                  <a:pt x="0" y="31730"/>
                </a:moveTo>
                <a:lnTo>
                  <a:pt x="17027" y="31730"/>
                </a:lnTo>
                <a:lnTo>
                  <a:pt x="17027" y="0"/>
                </a:lnTo>
                <a:lnTo>
                  <a:pt x="0" y="0"/>
                </a:lnTo>
                <a:lnTo>
                  <a:pt x="0" y="31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9" name="object 299"/>
          <p:cNvSpPr/>
          <p:nvPr/>
        </p:nvSpPr>
        <p:spPr>
          <a:xfrm>
            <a:off x="8906968" y="4747159"/>
            <a:ext cx="57018" cy="18142"/>
          </a:xfrm>
          <a:custGeom>
            <a:avLst/>
            <a:gdLst/>
            <a:ahLst/>
            <a:cxnLst/>
            <a:rect l="l" t="t" r="r" b="b"/>
            <a:pathLst>
              <a:path w="55879" h="17779">
                <a:moveTo>
                  <a:pt x="0" y="17769"/>
                </a:moveTo>
                <a:lnTo>
                  <a:pt x="55322" y="17769"/>
                </a:lnTo>
                <a:lnTo>
                  <a:pt x="55322" y="0"/>
                </a:lnTo>
                <a:lnTo>
                  <a:pt x="0" y="0"/>
                </a:lnTo>
                <a:lnTo>
                  <a:pt x="0" y="177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0" name="object 300"/>
          <p:cNvSpPr/>
          <p:nvPr/>
        </p:nvSpPr>
        <p:spPr>
          <a:xfrm>
            <a:off x="8906969" y="4717373"/>
            <a:ext cx="17494" cy="29804"/>
          </a:xfrm>
          <a:custGeom>
            <a:avLst/>
            <a:gdLst/>
            <a:ahLst/>
            <a:cxnLst/>
            <a:rect l="l" t="t" r="r" b="b"/>
            <a:pathLst>
              <a:path w="17145" h="29210">
                <a:moveTo>
                  <a:pt x="0" y="29192"/>
                </a:moveTo>
                <a:lnTo>
                  <a:pt x="17027" y="29192"/>
                </a:lnTo>
                <a:lnTo>
                  <a:pt x="17027" y="0"/>
                </a:lnTo>
                <a:lnTo>
                  <a:pt x="0" y="0"/>
                </a:lnTo>
                <a:lnTo>
                  <a:pt x="0" y="291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1" name="object 301"/>
          <p:cNvSpPr/>
          <p:nvPr/>
        </p:nvSpPr>
        <p:spPr>
          <a:xfrm>
            <a:off x="8906968" y="4699241"/>
            <a:ext cx="60906" cy="18142"/>
          </a:xfrm>
          <a:custGeom>
            <a:avLst/>
            <a:gdLst/>
            <a:ahLst/>
            <a:cxnLst/>
            <a:rect l="l" t="t" r="r" b="b"/>
            <a:pathLst>
              <a:path w="59690" h="17779">
                <a:moveTo>
                  <a:pt x="0" y="17769"/>
                </a:moveTo>
                <a:lnTo>
                  <a:pt x="59561" y="17769"/>
                </a:lnTo>
                <a:lnTo>
                  <a:pt x="59561" y="0"/>
                </a:lnTo>
                <a:lnTo>
                  <a:pt x="0" y="0"/>
                </a:lnTo>
                <a:lnTo>
                  <a:pt x="0" y="177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2" name="object 302"/>
          <p:cNvSpPr/>
          <p:nvPr/>
        </p:nvSpPr>
        <p:spPr>
          <a:xfrm>
            <a:off x="8989516" y="4699585"/>
            <a:ext cx="88999" cy="115030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3" name="object 303"/>
          <p:cNvSpPr/>
          <p:nvPr/>
        </p:nvSpPr>
        <p:spPr>
          <a:xfrm>
            <a:off x="6999791" y="4697461"/>
            <a:ext cx="208495" cy="11927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4" name="object 304"/>
          <p:cNvSpPr/>
          <p:nvPr/>
        </p:nvSpPr>
        <p:spPr>
          <a:xfrm>
            <a:off x="7227861" y="4699585"/>
            <a:ext cx="334491" cy="11503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5" name="object 305"/>
          <p:cNvSpPr/>
          <p:nvPr/>
        </p:nvSpPr>
        <p:spPr>
          <a:xfrm>
            <a:off x="7590601" y="4699585"/>
            <a:ext cx="78222" cy="11503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6" name="object 306"/>
          <p:cNvSpPr/>
          <p:nvPr/>
        </p:nvSpPr>
        <p:spPr>
          <a:xfrm>
            <a:off x="7688326" y="4697461"/>
            <a:ext cx="299766" cy="11927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7" name="object 307"/>
          <p:cNvSpPr/>
          <p:nvPr/>
        </p:nvSpPr>
        <p:spPr>
          <a:xfrm>
            <a:off x="8009866" y="4697461"/>
            <a:ext cx="169420" cy="11927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8" name="object 308"/>
          <p:cNvSpPr/>
          <p:nvPr/>
        </p:nvSpPr>
        <p:spPr>
          <a:xfrm>
            <a:off x="8611526" y="4291741"/>
            <a:ext cx="47947" cy="50539"/>
          </a:xfrm>
          <a:custGeom>
            <a:avLst/>
            <a:gdLst/>
            <a:ahLst/>
            <a:cxnLst/>
            <a:rect l="l" t="t" r="r" b="b"/>
            <a:pathLst>
              <a:path w="46990" h="49529">
                <a:moveTo>
                  <a:pt x="29816" y="0"/>
                </a:moveTo>
                <a:lnTo>
                  <a:pt x="17027" y="0"/>
                </a:lnTo>
                <a:lnTo>
                  <a:pt x="0" y="48940"/>
                </a:lnTo>
                <a:lnTo>
                  <a:pt x="12788" y="48940"/>
                </a:lnTo>
                <a:lnTo>
                  <a:pt x="14872" y="38247"/>
                </a:lnTo>
                <a:lnTo>
                  <a:pt x="43124" y="38247"/>
                </a:lnTo>
                <a:lnTo>
                  <a:pt x="40178" y="29780"/>
                </a:lnTo>
                <a:lnTo>
                  <a:pt x="17027" y="29780"/>
                </a:lnTo>
                <a:lnTo>
                  <a:pt x="23422" y="12773"/>
                </a:lnTo>
                <a:lnTo>
                  <a:pt x="23422" y="8539"/>
                </a:lnTo>
                <a:lnTo>
                  <a:pt x="32787" y="8539"/>
                </a:lnTo>
                <a:lnTo>
                  <a:pt x="29816" y="0"/>
                </a:lnTo>
                <a:close/>
              </a:path>
              <a:path w="46990" h="49529">
                <a:moveTo>
                  <a:pt x="43124" y="38247"/>
                </a:moveTo>
                <a:lnTo>
                  <a:pt x="31900" y="38247"/>
                </a:lnTo>
                <a:lnTo>
                  <a:pt x="36210" y="48940"/>
                </a:lnTo>
                <a:lnTo>
                  <a:pt x="46844" y="48940"/>
                </a:lnTo>
                <a:lnTo>
                  <a:pt x="43124" y="38247"/>
                </a:lnTo>
                <a:close/>
              </a:path>
              <a:path w="46990" h="49529">
                <a:moveTo>
                  <a:pt x="32787" y="8539"/>
                </a:moveTo>
                <a:lnTo>
                  <a:pt x="23422" y="8539"/>
                </a:lnTo>
                <a:lnTo>
                  <a:pt x="23422" y="12773"/>
                </a:lnTo>
                <a:lnTo>
                  <a:pt x="25577" y="12773"/>
                </a:lnTo>
                <a:lnTo>
                  <a:pt x="29816" y="29780"/>
                </a:lnTo>
                <a:lnTo>
                  <a:pt x="40178" y="29780"/>
                </a:lnTo>
                <a:lnTo>
                  <a:pt x="32787" y="8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9" name="object 309"/>
          <p:cNvSpPr/>
          <p:nvPr/>
        </p:nvSpPr>
        <p:spPr>
          <a:xfrm>
            <a:off x="8661451" y="4291741"/>
            <a:ext cx="47947" cy="50539"/>
          </a:xfrm>
          <a:custGeom>
            <a:avLst/>
            <a:gdLst/>
            <a:ahLst/>
            <a:cxnLst/>
            <a:rect l="l" t="t" r="r" b="b"/>
            <a:pathLst>
              <a:path w="46990" h="49529">
                <a:moveTo>
                  <a:pt x="29816" y="0"/>
                </a:moveTo>
                <a:lnTo>
                  <a:pt x="17027" y="0"/>
                </a:lnTo>
                <a:lnTo>
                  <a:pt x="0" y="48940"/>
                </a:lnTo>
                <a:lnTo>
                  <a:pt x="12788" y="48940"/>
                </a:lnTo>
                <a:lnTo>
                  <a:pt x="14944" y="38247"/>
                </a:lnTo>
                <a:lnTo>
                  <a:pt x="43124" y="38247"/>
                </a:lnTo>
                <a:lnTo>
                  <a:pt x="40178" y="29780"/>
                </a:lnTo>
                <a:lnTo>
                  <a:pt x="17027" y="29780"/>
                </a:lnTo>
                <a:lnTo>
                  <a:pt x="23422" y="12773"/>
                </a:lnTo>
                <a:lnTo>
                  <a:pt x="23422" y="8539"/>
                </a:lnTo>
                <a:lnTo>
                  <a:pt x="32787" y="8539"/>
                </a:lnTo>
                <a:lnTo>
                  <a:pt x="29816" y="0"/>
                </a:lnTo>
                <a:close/>
              </a:path>
              <a:path w="46990" h="49529">
                <a:moveTo>
                  <a:pt x="43124" y="38247"/>
                </a:moveTo>
                <a:lnTo>
                  <a:pt x="31971" y="38247"/>
                </a:lnTo>
                <a:lnTo>
                  <a:pt x="36210" y="48940"/>
                </a:lnTo>
                <a:lnTo>
                  <a:pt x="46844" y="48940"/>
                </a:lnTo>
                <a:lnTo>
                  <a:pt x="43124" y="38247"/>
                </a:lnTo>
                <a:close/>
              </a:path>
              <a:path w="46990" h="49529">
                <a:moveTo>
                  <a:pt x="32787" y="8539"/>
                </a:moveTo>
                <a:lnTo>
                  <a:pt x="23422" y="8539"/>
                </a:lnTo>
                <a:lnTo>
                  <a:pt x="23422" y="12773"/>
                </a:lnTo>
                <a:lnTo>
                  <a:pt x="29816" y="29780"/>
                </a:lnTo>
                <a:lnTo>
                  <a:pt x="40178" y="29780"/>
                </a:lnTo>
                <a:lnTo>
                  <a:pt x="32787" y="8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0" name="object 310"/>
          <p:cNvSpPr/>
          <p:nvPr/>
        </p:nvSpPr>
        <p:spPr>
          <a:xfrm>
            <a:off x="8717973" y="4291741"/>
            <a:ext cx="41468" cy="50539"/>
          </a:xfrm>
          <a:custGeom>
            <a:avLst/>
            <a:gdLst/>
            <a:ahLst/>
            <a:cxnLst/>
            <a:rect l="l" t="t" r="r" b="b"/>
            <a:pathLst>
              <a:path w="40640" h="49529">
                <a:moveTo>
                  <a:pt x="14872" y="0"/>
                </a:moveTo>
                <a:lnTo>
                  <a:pt x="0" y="0"/>
                </a:lnTo>
                <a:lnTo>
                  <a:pt x="0" y="48940"/>
                </a:lnTo>
                <a:lnTo>
                  <a:pt x="21266" y="48940"/>
                </a:lnTo>
                <a:lnTo>
                  <a:pt x="29816" y="44634"/>
                </a:lnTo>
                <a:lnTo>
                  <a:pt x="31900" y="42553"/>
                </a:lnTo>
                <a:lnTo>
                  <a:pt x="36210" y="40400"/>
                </a:lnTo>
                <a:lnTo>
                  <a:pt x="8477" y="40400"/>
                </a:lnTo>
                <a:lnTo>
                  <a:pt x="8477" y="10620"/>
                </a:lnTo>
                <a:lnTo>
                  <a:pt x="36984" y="10620"/>
                </a:lnTo>
                <a:lnTo>
                  <a:pt x="34046" y="6126"/>
                </a:lnTo>
                <a:lnTo>
                  <a:pt x="26052" y="1566"/>
                </a:lnTo>
                <a:lnTo>
                  <a:pt x="14872" y="0"/>
                </a:lnTo>
                <a:close/>
              </a:path>
              <a:path w="40640" h="49529">
                <a:moveTo>
                  <a:pt x="36984" y="10620"/>
                </a:moveTo>
                <a:lnTo>
                  <a:pt x="23422" y="10620"/>
                </a:lnTo>
                <a:lnTo>
                  <a:pt x="25505" y="12773"/>
                </a:lnTo>
                <a:lnTo>
                  <a:pt x="27661" y="17007"/>
                </a:lnTo>
                <a:lnTo>
                  <a:pt x="29816" y="19159"/>
                </a:lnTo>
                <a:lnTo>
                  <a:pt x="29816" y="29780"/>
                </a:lnTo>
                <a:lnTo>
                  <a:pt x="27661" y="31933"/>
                </a:lnTo>
                <a:lnTo>
                  <a:pt x="25505" y="36166"/>
                </a:lnTo>
                <a:lnTo>
                  <a:pt x="23422" y="38247"/>
                </a:lnTo>
                <a:lnTo>
                  <a:pt x="19111" y="40400"/>
                </a:lnTo>
                <a:lnTo>
                  <a:pt x="36210" y="40400"/>
                </a:lnTo>
                <a:lnTo>
                  <a:pt x="38294" y="36166"/>
                </a:lnTo>
                <a:lnTo>
                  <a:pt x="40449" y="31933"/>
                </a:lnTo>
                <a:lnTo>
                  <a:pt x="40449" y="23393"/>
                </a:lnTo>
                <a:lnTo>
                  <a:pt x="38847" y="13471"/>
                </a:lnTo>
                <a:lnTo>
                  <a:pt x="36984" y="106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1" name="object 311"/>
          <p:cNvSpPr/>
          <p:nvPr/>
        </p:nvSpPr>
        <p:spPr>
          <a:xfrm>
            <a:off x="8785272" y="4291741"/>
            <a:ext cx="41468" cy="50539"/>
          </a:xfrm>
          <a:custGeom>
            <a:avLst/>
            <a:gdLst/>
            <a:ahLst/>
            <a:cxnLst/>
            <a:rect l="l" t="t" r="r" b="b"/>
            <a:pathLst>
              <a:path w="40640" h="49529">
                <a:moveTo>
                  <a:pt x="10633" y="0"/>
                </a:moveTo>
                <a:lnTo>
                  <a:pt x="0" y="0"/>
                </a:lnTo>
                <a:lnTo>
                  <a:pt x="0" y="27627"/>
                </a:lnTo>
                <a:lnTo>
                  <a:pt x="1198" y="37254"/>
                </a:lnTo>
                <a:lnTo>
                  <a:pt x="4795" y="43881"/>
                </a:lnTo>
                <a:lnTo>
                  <a:pt x="10790" y="47709"/>
                </a:lnTo>
                <a:lnTo>
                  <a:pt x="19183" y="48940"/>
                </a:lnTo>
                <a:lnTo>
                  <a:pt x="28780" y="47709"/>
                </a:lnTo>
                <a:lnTo>
                  <a:pt x="35393" y="43881"/>
                </a:lnTo>
                <a:lnTo>
                  <a:pt x="37402" y="40400"/>
                </a:lnTo>
                <a:lnTo>
                  <a:pt x="14944" y="40400"/>
                </a:lnTo>
                <a:lnTo>
                  <a:pt x="10633" y="36166"/>
                </a:lnTo>
                <a:lnTo>
                  <a:pt x="10633" y="0"/>
                </a:lnTo>
                <a:close/>
              </a:path>
              <a:path w="40640" h="49529">
                <a:moveTo>
                  <a:pt x="40449" y="0"/>
                </a:moveTo>
                <a:lnTo>
                  <a:pt x="29816" y="0"/>
                </a:lnTo>
                <a:lnTo>
                  <a:pt x="29816" y="36166"/>
                </a:lnTo>
                <a:lnTo>
                  <a:pt x="25577" y="40400"/>
                </a:lnTo>
                <a:lnTo>
                  <a:pt x="37402" y="40400"/>
                </a:lnTo>
                <a:lnTo>
                  <a:pt x="39218" y="37254"/>
                </a:lnTo>
                <a:lnTo>
                  <a:pt x="40449" y="27627"/>
                </a:lnTo>
                <a:lnTo>
                  <a:pt x="404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2" name="object 312"/>
          <p:cNvSpPr/>
          <p:nvPr/>
        </p:nvSpPr>
        <p:spPr>
          <a:xfrm>
            <a:off x="8835269" y="4291741"/>
            <a:ext cx="33044" cy="50539"/>
          </a:xfrm>
          <a:custGeom>
            <a:avLst/>
            <a:gdLst/>
            <a:ahLst/>
            <a:cxnLst/>
            <a:rect l="l" t="t" r="r" b="b"/>
            <a:pathLst>
              <a:path w="32384" h="49529">
                <a:moveTo>
                  <a:pt x="0" y="36166"/>
                </a:moveTo>
                <a:lnTo>
                  <a:pt x="0" y="46787"/>
                </a:lnTo>
                <a:lnTo>
                  <a:pt x="4238" y="48940"/>
                </a:lnTo>
                <a:lnTo>
                  <a:pt x="19111" y="48940"/>
                </a:lnTo>
                <a:lnTo>
                  <a:pt x="23422" y="46787"/>
                </a:lnTo>
                <a:lnTo>
                  <a:pt x="25505" y="44634"/>
                </a:lnTo>
                <a:lnTo>
                  <a:pt x="29816" y="42553"/>
                </a:lnTo>
                <a:lnTo>
                  <a:pt x="30858" y="40400"/>
                </a:lnTo>
                <a:lnTo>
                  <a:pt x="8477" y="40400"/>
                </a:lnTo>
                <a:lnTo>
                  <a:pt x="4238" y="38247"/>
                </a:lnTo>
                <a:lnTo>
                  <a:pt x="0" y="36166"/>
                </a:lnTo>
                <a:close/>
              </a:path>
              <a:path w="32384" h="49529">
                <a:moveTo>
                  <a:pt x="25505" y="0"/>
                </a:moveTo>
                <a:lnTo>
                  <a:pt x="12788" y="0"/>
                </a:lnTo>
                <a:lnTo>
                  <a:pt x="8477" y="2152"/>
                </a:lnTo>
                <a:lnTo>
                  <a:pt x="6394" y="4233"/>
                </a:lnTo>
                <a:lnTo>
                  <a:pt x="2083" y="6386"/>
                </a:lnTo>
                <a:lnTo>
                  <a:pt x="0" y="10620"/>
                </a:lnTo>
                <a:lnTo>
                  <a:pt x="0" y="19159"/>
                </a:lnTo>
                <a:lnTo>
                  <a:pt x="4238" y="25546"/>
                </a:lnTo>
                <a:lnTo>
                  <a:pt x="10633" y="27627"/>
                </a:lnTo>
                <a:lnTo>
                  <a:pt x="14872" y="29780"/>
                </a:lnTo>
                <a:lnTo>
                  <a:pt x="17027" y="31933"/>
                </a:lnTo>
                <a:lnTo>
                  <a:pt x="19111" y="31933"/>
                </a:lnTo>
                <a:lnTo>
                  <a:pt x="19111" y="38247"/>
                </a:lnTo>
                <a:lnTo>
                  <a:pt x="17027" y="40400"/>
                </a:lnTo>
                <a:lnTo>
                  <a:pt x="30858" y="40400"/>
                </a:lnTo>
                <a:lnTo>
                  <a:pt x="31900" y="38247"/>
                </a:lnTo>
                <a:lnTo>
                  <a:pt x="31900" y="31933"/>
                </a:lnTo>
                <a:lnTo>
                  <a:pt x="29816" y="29780"/>
                </a:lnTo>
                <a:lnTo>
                  <a:pt x="27661" y="27627"/>
                </a:lnTo>
                <a:lnTo>
                  <a:pt x="27661" y="25546"/>
                </a:lnTo>
                <a:lnTo>
                  <a:pt x="19111" y="21240"/>
                </a:lnTo>
                <a:lnTo>
                  <a:pt x="14872" y="17007"/>
                </a:lnTo>
                <a:lnTo>
                  <a:pt x="12788" y="17007"/>
                </a:lnTo>
                <a:lnTo>
                  <a:pt x="12788" y="10620"/>
                </a:lnTo>
                <a:lnTo>
                  <a:pt x="14872" y="8539"/>
                </a:lnTo>
                <a:lnTo>
                  <a:pt x="29816" y="8539"/>
                </a:lnTo>
                <a:lnTo>
                  <a:pt x="29816" y="2152"/>
                </a:lnTo>
                <a:lnTo>
                  <a:pt x="25505" y="0"/>
                </a:lnTo>
                <a:close/>
              </a:path>
              <a:path w="32384" h="49529">
                <a:moveTo>
                  <a:pt x="29816" y="8539"/>
                </a:moveTo>
                <a:lnTo>
                  <a:pt x="23422" y="8539"/>
                </a:lnTo>
                <a:lnTo>
                  <a:pt x="25505" y="10620"/>
                </a:lnTo>
                <a:lnTo>
                  <a:pt x="29816" y="12773"/>
                </a:lnTo>
                <a:lnTo>
                  <a:pt x="29816" y="8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3" name="object 313"/>
          <p:cNvSpPr/>
          <p:nvPr/>
        </p:nvSpPr>
        <p:spPr>
          <a:xfrm>
            <a:off x="8876544" y="4291741"/>
            <a:ext cx="28509" cy="50539"/>
          </a:xfrm>
          <a:custGeom>
            <a:avLst/>
            <a:gdLst/>
            <a:ahLst/>
            <a:cxnLst/>
            <a:rect l="l" t="t" r="r" b="b"/>
            <a:pathLst>
              <a:path w="27940" h="49529">
                <a:moveTo>
                  <a:pt x="27661" y="0"/>
                </a:moveTo>
                <a:lnTo>
                  <a:pt x="0" y="0"/>
                </a:lnTo>
                <a:lnTo>
                  <a:pt x="0" y="48940"/>
                </a:lnTo>
                <a:lnTo>
                  <a:pt x="27661" y="48940"/>
                </a:lnTo>
                <a:lnTo>
                  <a:pt x="27661" y="40400"/>
                </a:lnTo>
                <a:lnTo>
                  <a:pt x="10633" y="40400"/>
                </a:lnTo>
                <a:lnTo>
                  <a:pt x="10633" y="27627"/>
                </a:lnTo>
                <a:lnTo>
                  <a:pt x="25505" y="27627"/>
                </a:lnTo>
                <a:lnTo>
                  <a:pt x="25505" y="19159"/>
                </a:lnTo>
                <a:lnTo>
                  <a:pt x="10633" y="19159"/>
                </a:lnTo>
                <a:lnTo>
                  <a:pt x="10633" y="10620"/>
                </a:lnTo>
                <a:lnTo>
                  <a:pt x="27661" y="10620"/>
                </a:lnTo>
                <a:lnTo>
                  <a:pt x="276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4" name="object 314"/>
          <p:cNvSpPr/>
          <p:nvPr/>
        </p:nvSpPr>
        <p:spPr>
          <a:xfrm>
            <a:off x="8915619" y="4291741"/>
            <a:ext cx="37580" cy="50539"/>
          </a:xfrm>
          <a:custGeom>
            <a:avLst/>
            <a:gdLst/>
            <a:ahLst/>
            <a:cxnLst/>
            <a:rect l="l" t="t" r="r" b="b"/>
            <a:pathLst>
              <a:path w="36829" h="49529">
                <a:moveTo>
                  <a:pt x="27661" y="0"/>
                </a:moveTo>
                <a:lnTo>
                  <a:pt x="0" y="0"/>
                </a:lnTo>
                <a:lnTo>
                  <a:pt x="0" y="48940"/>
                </a:lnTo>
                <a:lnTo>
                  <a:pt x="10633" y="48940"/>
                </a:lnTo>
                <a:lnTo>
                  <a:pt x="10633" y="29780"/>
                </a:lnTo>
                <a:lnTo>
                  <a:pt x="27661" y="29780"/>
                </a:lnTo>
                <a:lnTo>
                  <a:pt x="25577" y="27627"/>
                </a:lnTo>
                <a:lnTo>
                  <a:pt x="23422" y="27627"/>
                </a:lnTo>
                <a:lnTo>
                  <a:pt x="25577" y="25546"/>
                </a:lnTo>
                <a:lnTo>
                  <a:pt x="27661" y="23393"/>
                </a:lnTo>
                <a:lnTo>
                  <a:pt x="29816" y="21240"/>
                </a:lnTo>
                <a:lnTo>
                  <a:pt x="10633" y="21240"/>
                </a:lnTo>
                <a:lnTo>
                  <a:pt x="10633" y="8539"/>
                </a:lnTo>
                <a:lnTo>
                  <a:pt x="31971" y="8539"/>
                </a:lnTo>
                <a:lnTo>
                  <a:pt x="31971" y="4233"/>
                </a:lnTo>
                <a:lnTo>
                  <a:pt x="27661" y="0"/>
                </a:lnTo>
                <a:close/>
              </a:path>
              <a:path w="36829" h="49529">
                <a:moveTo>
                  <a:pt x="27661" y="29780"/>
                </a:moveTo>
                <a:lnTo>
                  <a:pt x="14944" y="29780"/>
                </a:lnTo>
                <a:lnTo>
                  <a:pt x="17027" y="31933"/>
                </a:lnTo>
                <a:lnTo>
                  <a:pt x="19183" y="36166"/>
                </a:lnTo>
                <a:lnTo>
                  <a:pt x="23422" y="48940"/>
                </a:lnTo>
                <a:lnTo>
                  <a:pt x="36210" y="48940"/>
                </a:lnTo>
                <a:lnTo>
                  <a:pt x="29816" y="34014"/>
                </a:lnTo>
                <a:lnTo>
                  <a:pt x="27661" y="29780"/>
                </a:lnTo>
                <a:close/>
              </a:path>
              <a:path w="36829" h="49529">
                <a:moveTo>
                  <a:pt x="31971" y="8539"/>
                </a:moveTo>
                <a:lnTo>
                  <a:pt x="19183" y="8539"/>
                </a:lnTo>
                <a:lnTo>
                  <a:pt x="21266" y="10620"/>
                </a:lnTo>
                <a:lnTo>
                  <a:pt x="21266" y="19159"/>
                </a:lnTo>
                <a:lnTo>
                  <a:pt x="19183" y="19159"/>
                </a:lnTo>
                <a:lnTo>
                  <a:pt x="19183" y="21240"/>
                </a:lnTo>
                <a:lnTo>
                  <a:pt x="29816" y="21240"/>
                </a:lnTo>
                <a:lnTo>
                  <a:pt x="31971" y="19159"/>
                </a:lnTo>
                <a:lnTo>
                  <a:pt x="31971" y="8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5" name="object 315"/>
          <p:cNvSpPr/>
          <p:nvPr/>
        </p:nvSpPr>
        <p:spPr>
          <a:xfrm>
            <a:off x="9397857" y="3564945"/>
            <a:ext cx="1257644" cy="887371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6" name="object 316"/>
          <p:cNvSpPr/>
          <p:nvPr/>
        </p:nvSpPr>
        <p:spPr>
          <a:xfrm>
            <a:off x="9708473" y="4699242"/>
            <a:ext cx="390965" cy="11537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7" name="object 317"/>
          <p:cNvSpPr/>
          <p:nvPr/>
        </p:nvSpPr>
        <p:spPr>
          <a:xfrm>
            <a:off x="10121213" y="4797667"/>
            <a:ext cx="63498" cy="16846"/>
          </a:xfrm>
          <a:custGeom>
            <a:avLst/>
            <a:gdLst/>
            <a:ahLst/>
            <a:cxnLst/>
            <a:rect l="l" t="t" r="r" b="b"/>
            <a:pathLst>
              <a:path w="62229" h="16510">
                <a:moveTo>
                  <a:pt x="0" y="16499"/>
                </a:moveTo>
                <a:lnTo>
                  <a:pt x="61716" y="16499"/>
                </a:lnTo>
                <a:lnTo>
                  <a:pt x="61716" y="0"/>
                </a:lnTo>
                <a:lnTo>
                  <a:pt x="0" y="0"/>
                </a:lnTo>
                <a:lnTo>
                  <a:pt x="0" y="164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8" name="object 318"/>
          <p:cNvSpPr/>
          <p:nvPr/>
        </p:nvSpPr>
        <p:spPr>
          <a:xfrm>
            <a:off x="10121213" y="4765290"/>
            <a:ext cx="20086" cy="32397"/>
          </a:xfrm>
          <a:custGeom>
            <a:avLst/>
            <a:gdLst/>
            <a:ahLst/>
            <a:cxnLst/>
            <a:rect l="l" t="t" r="r" b="b"/>
            <a:pathLst>
              <a:path w="19684" h="31750">
                <a:moveTo>
                  <a:pt x="0" y="31730"/>
                </a:moveTo>
                <a:lnTo>
                  <a:pt x="19111" y="31730"/>
                </a:lnTo>
                <a:lnTo>
                  <a:pt x="19111" y="0"/>
                </a:lnTo>
                <a:lnTo>
                  <a:pt x="0" y="0"/>
                </a:lnTo>
                <a:lnTo>
                  <a:pt x="0" y="31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9" name="object 319"/>
          <p:cNvSpPr/>
          <p:nvPr/>
        </p:nvSpPr>
        <p:spPr>
          <a:xfrm>
            <a:off x="10121213" y="4749749"/>
            <a:ext cx="58962" cy="15550"/>
          </a:xfrm>
          <a:custGeom>
            <a:avLst/>
            <a:gdLst/>
            <a:ahLst/>
            <a:cxnLst/>
            <a:rect l="l" t="t" r="r" b="b"/>
            <a:pathLst>
              <a:path w="57784" h="15239">
                <a:moveTo>
                  <a:pt x="0" y="15230"/>
                </a:moveTo>
                <a:lnTo>
                  <a:pt x="57477" y="15230"/>
                </a:lnTo>
                <a:lnTo>
                  <a:pt x="57477" y="0"/>
                </a:lnTo>
                <a:lnTo>
                  <a:pt x="0" y="0"/>
                </a:lnTo>
                <a:lnTo>
                  <a:pt x="0" y="15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0" name="object 320"/>
          <p:cNvSpPr/>
          <p:nvPr/>
        </p:nvSpPr>
        <p:spPr>
          <a:xfrm>
            <a:off x="10121213" y="4717372"/>
            <a:ext cx="20086" cy="32397"/>
          </a:xfrm>
          <a:custGeom>
            <a:avLst/>
            <a:gdLst/>
            <a:ahLst/>
            <a:cxnLst/>
            <a:rect l="l" t="t" r="r" b="b"/>
            <a:pathLst>
              <a:path w="19684" h="31750">
                <a:moveTo>
                  <a:pt x="0" y="31730"/>
                </a:moveTo>
                <a:lnTo>
                  <a:pt x="19111" y="31730"/>
                </a:lnTo>
                <a:lnTo>
                  <a:pt x="19111" y="0"/>
                </a:lnTo>
                <a:lnTo>
                  <a:pt x="0" y="0"/>
                </a:lnTo>
                <a:lnTo>
                  <a:pt x="0" y="31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1" name="object 321"/>
          <p:cNvSpPr/>
          <p:nvPr/>
        </p:nvSpPr>
        <p:spPr>
          <a:xfrm>
            <a:off x="10121213" y="4699241"/>
            <a:ext cx="60906" cy="18142"/>
          </a:xfrm>
          <a:custGeom>
            <a:avLst/>
            <a:gdLst/>
            <a:ahLst/>
            <a:cxnLst/>
            <a:rect l="l" t="t" r="r" b="b"/>
            <a:pathLst>
              <a:path w="59690" h="17779">
                <a:moveTo>
                  <a:pt x="0" y="17769"/>
                </a:moveTo>
                <a:lnTo>
                  <a:pt x="59561" y="17769"/>
                </a:lnTo>
                <a:lnTo>
                  <a:pt x="59561" y="0"/>
                </a:lnTo>
                <a:lnTo>
                  <a:pt x="0" y="0"/>
                </a:lnTo>
                <a:lnTo>
                  <a:pt x="0" y="177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2" name="object 322"/>
          <p:cNvSpPr/>
          <p:nvPr/>
        </p:nvSpPr>
        <p:spPr>
          <a:xfrm>
            <a:off x="10205887" y="4697461"/>
            <a:ext cx="167295" cy="11927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3" name="object 323"/>
          <p:cNvSpPr/>
          <p:nvPr/>
        </p:nvSpPr>
        <p:spPr>
          <a:xfrm>
            <a:off x="7236512" y="5391721"/>
            <a:ext cx="673431" cy="62913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4" name="object 324"/>
          <p:cNvSpPr/>
          <p:nvPr/>
        </p:nvSpPr>
        <p:spPr>
          <a:xfrm>
            <a:off x="8018516" y="5402511"/>
            <a:ext cx="189197" cy="655710"/>
          </a:xfrm>
          <a:custGeom>
            <a:avLst/>
            <a:gdLst/>
            <a:ahLst/>
            <a:cxnLst/>
            <a:rect l="l" t="t" r="r" b="b"/>
            <a:pathLst>
              <a:path w="185420" h="642620">
                <a:moveTo>
                  <a:pt x="114955" y="0"/>
                </a:moveTo>
                <a:lnTo>
                  <a:pt x="0" y="0"/>
                </a:lnTo>
                <a:lnTo>
                  <a:pt x="0" y="29780"/>
                </a:lnTo>
                <a:lnTo>
                  <a:pt x="114955" y="29780"/>
                </a:lnTo>
                <a:lnTo>
                  <a:pt x="129910" y="33105"/>
                </a:lnTo>
                <a:lnTo>
                  <a:pt x="142077" y="42015"/>
                </a:lnTo>
                <a:lnTo>
                  <a:pt x="150257" y="54907"/>
                </a:lnTo>
                <a:lnTo>
                  <a:pt x="153249" y="70181"/>
                </a:lnTo>
                <a:lnTo>
                  <a:pt x="153249" y="571982"/>
                </a:lnTo>
                <a:lnTo>
                  <a:pt x="150257" y="586932"/>
                </a:lnTo>
                <a:lnTo>
                  <a:pt x="142077" y="599091"/>
                </a:lnTo>
                <a:lnTo>
                  <a:pt x="129910" y="607262"/>
                </a:lnTo>
                <a:lnTo>
                  <a:pt x="114955" y="610252"/>
                </a:lnTo>
                <a:lnTo>
                  <a:pt x="0" y="610252"/>
                </a:lnTo>
                <a:lnTo>
                  <a:pt x="0" y="642149"/>
                </a:lnTo>
                <a:lnTo>
                  <a:pt x="114955" y="642149"/>
                </a:lnTo>
                <a:lnTo>
                  <a:pt x="142090" y="636567"/>
                </a:lnTo>
                <a:lnTo>
                  <a:pt x="164449" y="621417"/>
                </a:lnTo>
                <a:lnTo>
                  <a:pt x="179627" y="599090"/>
                </a:lnTo>
                <a:lnTo>
                  <a:pt x="185221" y="571982"/>
                </a:lnTo>
                <a:lnTo>
                  <a:pt x="185221" y="70181"/>
                </a:lnTo>
                <a:lnTo>
                  <a:pt x="179627" y="43079"/>
                </a:lnTo>
                <a:lnTo>
                  <a:pt x="164449" y="20747"/>
                </a:lnTo>
                <a:lnTo>
                  <a:pt x="142090" y="5587"/>
                </a:lnTo>
                <a:lnTo>
                  <a:pt x="114955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5" name="object 325"/>
          <p:cNvSpPr/>
          <p:nvPr/>
        </p:nvSpPr>
        <p:spPr>
          <a:xfrm>
            <a:off x="6949793" y="5402511"/>
            <a:ext cx="189197" cy="655710"/>
          </a:xfrm>
          <a:custGeom>
            <a:avLst/>
            <a:gdLst/>
            <a:ahLst/>
            <a:cxnLst/>
            <a:rect l="l" t="t" r="r" b="b"/>
            <a:pathLst>
              <a:path w="185420" h="642620">
                <a:moveTo>
                  <a:pt x="185221" y="0"/>
                </a:moveTo>
                <a:lnTo>
                  <a:pt x="70266" y="0"/>
                </a:lnTo>
                <a:lnTo>
                  <a:pt x="43131" y="5587"/>
                </a:lnTo>
                <a:lnTo>
                  <a:pt x="20772" y="20747"/>
                </a:lnTo>
                <a:lnTo>
                  <a:pt x="5593" y="43079"/>
                </a:lnTo>
                <a:lnTo>
                  <a:pt x="0" y="70181"/>
                </a:lnTo>
                <a:lnTo>
                  <a:pt x="0" y="571982"/>
                </a:lnTo>
                <a:lnTo>
                  <a:pt x="5593" y="599091"/>
                </a:lnTo>
                <a:lnTo>
                  <a:pt x="20772" y="621417"/>
                </a:lnTo>
                <a:lnTo>
                  <a:pt x="43131" y="636567"/>
                </a:lnTo>
                <a:lnTo>
                  <a:pt x="70266" y="642149"/>
                </a:lnTo>
                <a:lnTo>
                  <a:pt x="185221" y="642149"/>
                </a:lnTo>
                <a:lnTo>
                  <a:pt x="185221" y="610252"/>
                </a:lnTo>
                <a:lnTo>
                  <a:pt x="70266" y="610252"/>
                </a:lnTo>
                <a:lnTo>
                  <a:pt x="54974" y="607262"/>
                </a:lnTo>
                <a:lnTo>
                  <a:pt x="42066" y="599090"/>
                </a:lnTo>
                <a:lnTo>
                  <a:pt x="33146" y="586932"/>
                </a:lnTo>
                <a:lnTo>
                  <a:pt x="29816" y="571982"/>
                </a:lnTo>
                <a:lnTo>
                  <a:pt x="29816" y="70181"/>
                </a:lnTo>
                <a:lnTo>
                  <a:pt x="33146" y="54907"/>
                </a:lnTo>
                <a:lnTo>
                  <a:pt x="42066" y="42015"/>
                </a:lnTo>
                <a:lnTo>
                  <a:pt x="54974" y="33105"/>
                </a:lnTo>
                <a:lnTo>
                  <a:pt x="70266" y="29780"/>
                </a:lnTo>
                <a:lnTo>
                  <a:pt x="185221" y="29780"/>
                </a:lnTo>
                <a:lnTo>
                  <a:pt x="185221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6" name="object 326"/>
          <p:cNvSpPr/>
          <p:nvPr/>
        </p:nvSpPr>
        <p:spPr>
          <a:xfrm>
            <a:off x="9117662" y="5517543"/>
            <a:ext cx="80630" cy="95480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7" name="object 327"/>
          <p:cNvSpPr/>
          <p:nvPr/>
        </p:nvSpPr>
        <p:spPr>
          <a:xfrm>
            <a:off x="8650601" y="5899393"/>
            <a:ext cx="165223" cy="549449"/>
          </a:xfrm>
          <a:custGeom>
            <a:avLst/>
            <a:gdLst/>
            <a:ahLst/>
            <a:cxnLst/>
            <a:rect l="l" t="t" r="r" b="b"/>
            <a:pathLst>
              <a:path w="161925" h="538479">
                <a:moveTo>
                  <a:pt x="31971" y="0"/>
                </a:moveTo>
                <a:lnTo>
                  <a:pt x="25202" y="64948"/>
                </a:lnTo>
                <a:lnTo>
                  <a:pt x="21411" y="107962"/>
                </a:lnTo>
                <a:lnTo>
                  <a:pt x="17285" y="158894"/>
                </a:lnTo>
                <a:lnTo>
                  <a:pt x="13083" y="216087"/>
                </a:lnTo>
                <a:lnTo>
                  <a:pt x="9064" y="277880"/>
                </a:lnTo>
                <a:lnTo>
                  <a:pt x="5487" y="342617"/>
                </a:lnTo>
                <a:lnTo>
                  <a:pt x="2611" y="408639"/>
                </a:lnTo>
                <a:lnTo>
                  <a:pt x="696" y="474287"/>
                </a:lnTo>
                <a:lnTo>
                  <a:pt x="0" y="537903"/>
                </a:lnTo>
                <a:lnTo>
                  <a:pt x="104322" y="537903"/>
                </a:lnTo>
                <a:lnTo>
                  <a:pt x="105931" y="470217"/>
                </a:lnTo>
                <a:lnTo>
                  <a:pt x="110299" y="400056"/>
                </a:lnTo>
                <a:lnTo>
                  <a:pt x="116737" y="329666"/>
                </a:lnTo>
                <a:lnTo>
                  <a:pt x="124554" y="261291"/>
                </a:lnTo>
                <a:lnTo>
                  <a:pt x="133060" y="197176"/>
                </a:lnTo>
                <a:lnTo>
                  <a:pt x="141567" y="139568"/>
                </a:lnTo>
                <a:lnTo>
                  <a:pt x="149384" y="90710"/>
                </a:lnTo>
                <a:lnTo>
                  <a:pt x="155822" y="52847"/>
                </a:lnTo>
                <a:lnTo>
                  <a:pt x="161799" y="19088"/>
                </a:lnTo>
                <a:lnTo>
                  <a:pt x="319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8" name="object 328"/>
          <p:cNvSpPr/>
          <p:nvPr/>
        </p:nvSpPr>
        <p:spPr>
          <a:xfrm>
            <a:off x="8809171" y="5910229"/>
            <a:ext cx="134771" cy="533899"/>
          </a:xfrm>
          <a:custGeom>
            <a:avLst/>
            <a:gdLst/>
            <a:ahLst/>
            <a:cxnLst/>
            <a:rect l="l" t="t" r="r" b="b"/>
            <a:pathLst>
              <a:path w="132079" h="523239">
                <a:moveTo>
                  <a:pt x="131983" y="0"/>
                </a:moveTo>
                <a:lnTo>
                  <a:pt x="0" y="0"/>
                </a:lnTo>
                <a:lnTo>
                  <a:pt x="25577" y="523035"/>
                </a:lnTo>
                <a:lnTo>
                  <a:pt x="131983" y="523035"/>
                </a:lnTo>
                <a:lnTo>
                  <a:pt x="13198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9" name="object 329"/>
          <p:cNvSpPr/>
          <p:nvPr/>
        </p:nvSpPr>
        <p:spPr>
          <a:xfrm>
            <a:off x="8681024" y="5554447"/>
            <a:ext cx="265653" cy="509925"/>
          </a:xfrm>
          <a:custGeom>
            <a:avLst/>
            <a:gdLst/>
            <a:ahLst/>
            <a:cxnLst/>
            <a:rect l="l" t="t" r="r" b="b"/>
            <a:pathLst>
              <a:path w="260350" h="499745">
                <a:moveTo>
                  <a:pt x="72421" y="0"/>
                </a:moveTo>
                <a:lnTo>
                  <a:pt x="11699" y="14527"/>
                </a:lnTo>
                <a:lnTo>
                  <a:pt x="5604" y="19348"/>
                </a:lnTo>
                <a:lnTo>
                  <a:pt x="1502" y="26173"/>
                </a:lnTo>
                <a:lnTo>
                  <a:pt x="0" y="34014"/>
                </a:lnTo>
                <a:lnTo>
                  <a:pt x="0" y="499627"/>
                </a:lnTo>
                <a:lnTo>
                  <a:pt x="259727" y="499627"/>
                </a:lnTo>
                <a:lnTo>
                  <a:pt x="259727" y="48868"/>
                </a:lnTo>
                <a:lnTo>
                  <a:pt x="129899" y="48868"/>
                </a:lnTo>
                <a:lnTo>
                  <a:pt x="72421" y="0"/>
                </a:lnTo>
                <a:close/>
              </a:path>
              <a:path w="260350" h="499745">
                <a:moveTo>
                  <a:pt x="240544" y="0"/>
                </a:moveTo>
                <a:lnTo>
                  <a:pt x="187377" y="0"/>
                </a:lnTo>
                <a:lnTo>
                  <a:pt x="129899" y="48868"/>
                </a:lnTo>
                <a:lnTo>
                  <a:pt x="259727" y="48868"/>
                </a:lnTo>
                <a:lnTo>
                  <a:pt x="259727" y="21240"/>
                </a:lnTo>
                <a:lnTo>
                  <a:pt x="258225" y="13441"/>
                </a:lnTo>
                <a:lnTo>
                  <a:pt x="254123" y="6637"/>
                </a:lnTo>
                <a:lnTo>
                  <a:pt x="248027" y="1825"/>
                </a:lnTo>
                <a:lnTo>
                  <a:pt x="24054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0" name="object 330"/>
          <p:cNvSpPr/>
          <p:nvPr/>
        </p:nvSpPr>
        <p:spPr>
          <a:xfrm>
            <a:off x="8717973" y="5367804"/>
            <a:ext cx="191141" cy="189197"/>
          </a:xfrm>
          <a:custGeom>
            <a:avLst/>
            <a:gdLst/>
            <a:ahLst/>
            <a:cxnLst/>
            <a:rect l="l" t="t" r="r" b="b"/>
            <a:pathLst>
              <a:path w="187325" h="185420">
                <a:moveTo>
                  <a:pt x="93688" y="0"/>
                </a:moveTo>
                <a:lnTo>
                  <a:pt x="57468" y="7143"/>
                </a:lnTo>
                <a:lnTo>
                  <a:pt x="27661" y="26847"/>
                </a:lnTo>
                <a:lnTo>
                  <a:pt x="7445" y="56520"/>
                </a:lnTo>
                <a:lnTo>
                  <a:pt x="0" y="93574"/>
                </a:lnTo>
                <a:lnTo>
                  <a:pt x="7445" y="129383"/>
                </a:lnTo>
                <a:lnTo>
                  <a:pt x="27661" y="158418"/>
                </a:lnTo>
                <a:lnTo>
                  <a:pt x="57468" y="177886"/>
                </a:lnTo>
                <a:lnTo>
                  <a:pt x="93688" y="184996"/>
                </a:lnTo>
                <a:lnTo>
                  <a:pt x="130746" y="177886"/>
                </a:lnTo>
                <a:lnTo>
                  <a:pt x="160434" y="158418"/>
                </a:lnTo>
                <a:lnTo>
                  <a:pt x="180154" y="129383"/>
                </a:lnTo>
                <a:lnTo>
                  <a:pt x="187305" y="93574"/>
                </a:lnTo>
                <a:lnTo>
                  <a:pt x="180154" y="56520"/>
                </a:lnTo>
                <a:lnTo>
                  <a:pt x="160434" y="26847"/>
                </a:lnTo>
                <a:lnTo>
                  <a:pt x="130746" y="7143"/>
                </a:lnTo>
                <a:lnTo>
                  <a:pt x="93688" y="0"/>
                </a:lnTo>
                <a:close/>
              </a:path>
            </a:pathLst>
          </a:custGeom>
          <a:solidFill>
            <a:srgbClr val="DCE48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1" name="object 331"/>
          <p:cNvSpPr/>
          <p:nvPr/>
        </p:nvSpPr>
        <p:spPr>
          <a:xfrm>
            <a:off x="8713648" y="5363406"/>
            <a:ext cx="115332" cy="91359"/>
          </a:xfrm>
          <a:custGeom>
            <a:avLst/>
            <a:gdLst/>
            <a:ahLst/>
            <a:cxnLst/>
            <a:rect l="l" t="t" r="r" b="b"/>
            <a:pathLst>
              <a:path w="113029" h="89535">
                <a:moveTo>
                  <a:pt x="57165" y="0"/>
                </a:moveTo>
                <a:lnTo>
                  <a:pt x="26870" y="8338"/>
                </a:lnTo>
                <a:lnTo>
                  <a:pt x="11340" y="35420"/>
                </a:lnTo>
                <a:lnTo>
                  <a:pt x="0" y="89418"/>
                </a:lnTo>
                <a:lnTo>
                  <a:pt x="49653" y="77278"/>
                </a:lnTo>
                <a:lnTo>
                  <a:pt x="77954" y="64149"/>
                </a:lnTo>
                <a:lnTo>
                  <a:pt x="95478" y="41858"/>
                </a:lnTo>
                <a:lnTo>
                  <a:pt x="112799" y="2230"/>
                </a:lnTo>
                <a:lnTo>
                  <a:pt x="57165" y="0"/>
                </a:lnTo>
                <a:close/>
              </a:path>
            </a:pathLst>
          </a:custGeom>
          <a:solidFill>
            <a:srgbClr val="F06622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2" name="object 332"/>
          <p:cNvSpPr/>
          <p:nvPr/>
        </p:nvSpPr>
        <p:spPr>
          <a:xfrm>
            <a:off x="8828745" y="5365682"/>
            <a:ext cx="93303" cy="106909"/>
          </a:xfrm>
          <a:custGeom>
            <a:avLst/>
            <a:gdLst/>
            <a:ahLst/>
            <a:cxnLst/>
            <a:rect l="l" t="t" r="r" b="b"/>
            <a:pathLst>
              <a:path w="91440" h="104775">
                <a:moveTo>
                  <a:pt x="0" y="0"/>
                </a:moveTo>
                <a:lnTo>
                  <a:pt x="25262" y="59026"/>
                </a:lnTo>
                <a:lnTo>
                  <a:pt x="42326" y="89556"/>
                </a:lnTo>
                <a:lnTo>
                  <a:pt x="58974" y="101356"/>
                </a:lnTo>
                <a:lnTo>
                  <a:pt x="82983" y="104195"/>
                </a:lnTo>
                <a:lnTo>
                  <a:pt x="91305" y="59497"/>
                </a:lnTo>
                <a:lnTo>
                  <a:pt x="85435" y="33745"/>
                </a:lnTo>
                <a:lnTo>
                  <a:pt x="57593" y="17168"/>
                </a:lnTo>
                <a:lnTo>
                  <a:pt x="0" y="0"/>
                </a:lnTo>
                <a:close/>
              </a:path>
            </a:pathLst>
          </a:custGeom>
          <a:solidFill>
            <a:srgbClr val="F06622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3" name="object 333"/>
          <p:cNvSpPr/>
          <p:nvPr/>
        </p:nvSpPr>
        <p:spPr>
          <a:xfrm>
            <a:off x="8852646" y="5389551"/>
            <a:ext cx="57018" cy="73865"/>
          </a:xfrm>
          <a:custGeom>
            <a:avLst/>
            <a:gdLst/>
            <a:ahLst/>
            <a:cxnLst/>
            <a:rect l="l" t="t" r="r" b="b"/>
            <a:pathLst>
              <a:path w="55879" h="72389">
                <a:moveTo>
                  <a:pt x="0" y="0"/>
                </a:moveTo>
                <a:lnTo>
                  <a:pt x="55322" y="72262"/>
                </a:lnTo>
                <a:lnTo>
                  <a:pt x="38898" y="42433"/>
                </a:lnTo>
                <a:lnTo>
                  <a:pt x="27661" y="24963"/>
                </a:lnTo>
                <a:lnTo>
                  <a:pt x="16423" y="13077"/>
                </a:lnTo>
                <a:lnTo>
                  <a:pt x="0" y="0"/>
                </a:lnTo>
                <a:close/>
              </a:path>
            </a:pathLst>
          </a:custGeom>
          <a:solidFill>
            <a:srgbClr val="DD894B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4" name="object 334"/>
          <p:cNvSpPr/>
          <p:nvPr/>
        </p:nvSpPr>
        <p:spPr>
          <a:xfrm>
            <a:off x="8724497" y="5404708"/>
            <a:ext cx="63498" cy="41468"/>
          </a:xfrm>
          <a:custGeom>
            <a:avLst/>
            <a:gdLst/>
            <a:ahLst/>
            <a:cxnLst/>
            <a:rect l="l" t="t" r="r" b="b"/>
            <a:pathLst>
              <a:path w="62229" h="40639">
                <a:moveTo>
                  <a:pt x="61716" y="0"/>
                </a:moveTo>
                <a:lnTo>
                  <a:pt x="0" y="40400"/>
                </a:lnTo>
                <a:lnTo>
                  <a:pt x="16826" y="34088"/>
                </a:lnTo>
                <a:lnTo>
                  <a:pt x="37243" y="20200"/>
                </a:lnTo>
                <a:lnTo>
                  <a:pt x="54467" y="6312"/>
                </a:lnTo>
                <a:lnTo>
                  <a:pt x="61716" y="0"/>
                </a:lnTo>
                <a:close/>
              </a:path>
            </a:pathLst>
          </a:custGeom>
          <a:solidFill>
            <a:srgbClr val="DD894B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5" name="object 335"/>
          <p:cNvSpPr/>
          <p:nvPr/>
        </p:nvSpPr>
        <p:spPr>
          <a:xfrm>
            <a:off x="8991642" y="5584760"/>
            <a:ext cx="182718" cy="146433"/>
          </a:xfrm>
          <a:custGeom>
            <a:avLst/>
            <a:gdLst/>
            <a:ahLst/>
            <a:cxnLst/>
            <a:rect l="l" t="t" r="r" b="b"/>
            <a:pathLst>
              <a:path w="179070" h="143510">
                <a:moveTo>
                  <a:pt x="34055" y="27699"/>
                </a:moveTo>
                <a:lnTo>
                  <a:pt x="0" y="80801"/>
                </a:lnTo>
                <a:lnTo>
                  <a:pt x="93688" y="138209"/>
                </a:lnTo>
                <a:lnTo>
                  <a:pt x="112824" y="143325"/>
                </a:lnTo>
                <a:lnTo>
                  <a:pt x="119194" y="142514"/>
                </a:lnTo>
                <a:lnTo>
                  <a:pt x="162653" y="65947"/>
                </a:lnTo>
                <a:lnTo>
                  <a:pt x="95772" y="65947"/>
                </a:lnTo>
                <a:lnTo>
                  <a:pt x="83148" y="58457"/>
                </a:lnTo>
                <a:lnTo>
                  <a:pt x="68120" y="49191"/>
                </a:lnTo>
                <a:lnTo>
                  <a:pt x="34055" y="27699"/>
                </a:lnTo>
                <a:close/>
              </a:path>
              <a:path w="179070" h="143510">
                <a:moveTo>
                  <a:pt x="123505" y="0"/>
                </a:moveTo>
                <a:lnTo>
                  <a:pt x="116767" y="17781"/>
                </a:lnTo>
                <a:lnTo>
                  <a:pt x="109638" y="35368"/>
                </a:lnTo>
                <a:lnTo>
                  <a:pt x="102510" y="51757"/>
                </a:lnTo>
                <a:lnTo>
                  <a:pt x="95772" y="65947"/>
                </a:lnTo>
                <a:lnTo>
                  <a:pt x="162653" y="65947"/>
                </a:lnTo>
                <a:lnTo>
                  <a:pt x="178827" y="27699"/>
                </a:lnTo>
                <a:lnTo>
                  <a:pt x="123505" y="0"/>
                </a:lnTo>
                <a:close/>
              </a:path>
            </a:pathLst>
          </a:custGeom>
          <a:solidFill>
            <a:srgbClr val="DCE48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6" name="object 336"/>
          <p:cNvSpPr/>
          <p:nvPr/>
        </p:nvSpPr>
        <p:spPr>
          <a:xfrm>
            <a:off x="8428781" y="5597345"/>
            <a:ext cx="89415" cy="96542"/>
          </a:xfrm>
          <a:custGeom>
            <a:avLst/>
            <a:gdLst/>
            <a:ahLst/>
            <a:cxnLst/>
            <a:rect l="l" t="t" r="r" b="b"/>
            <a:pathLst>
              <a:path w="87629" h="94614">
                <a:moveTo>
                  <a:pt x="35546" y="0"/>
                </a:moveTo>
                <a:lnTo>
                  <a:pt x="27930" y="439"/>
                </a:lnTo>
                <a:lnTo>
                  <a:pt x="21536" y="439"/>
                </a:lnTo>
                <a:lnTo>
                  <a:pt x="15141" y="2592"/>
                </a:lnTo>
                <a:lnTo>
                  <a:pt x="10902" y="6826"/>
                </a:lnTo>
                <a:lnTo>
                  <a:pt x="3349" y="16159"/>
                </a:lnTo>
                <a:lnTo>
                  <a:pt x="0" y="27295"/>
                </a:lnTo>
                <a:lnTo>
                  <a:pt x="1041" y="38835"/>
                </a:lnTo>
                <a:lnTo>
                  <a:pt x="6663" y="49379"/>
                </a:lnTo>
                <a:lnTo>
                  <a:pt x="40719" y="94014"/>
                </a:lnTo>
                <a:lnTo>
                  <a:pt x="87563" y="51460"/>
                </a:lnTo>
                <a:lnTo>
                  <a:pt x="76234" y="38835"/>
                </a:lnTo>
                <a:lnTo>
                  <a:pt x="69179" y="30479"/>
                </a:lnTo>
                <a:lnTo>
                  <a:pt x="63284" y="22468"/>
                </a:lnTo>
                <a:lnTo>
                  <a:pt x="55591" y="11059"/>
                </a:lnTo>
                <a:lnTo>
                  <a:pt x="49188" y="5525"/>
                </a:lnTo>
                <a:lnTo>
                  <a:pt x="42569" y="1767"/>
                </a:lnTo>
                <a:lnTo>
                  <a:pt x="35546" y="0"/>
                </a:lnTo>
                <a:close/>
              </a:path>
            </a:pathLst>
          </a:custGeom>
          <a:solidFill>
            <a:srgbClr val="DCE48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7" name="object 337"/>
          <p:cNvSpPr/>
          <p:nvPr/>
        </p:nvSpPr>
        <p:spPr>
          <a:xfrm>
            <a:off x="8470329" y="5649855"/>
            <a:ext cx="189197" cy="139306"/>
          </a:xfrm>
          <a:custGeom>
            <a:avLst/>
            <a:gdLst/>
            <a:ahLst/>
            <a:cxnLst/>
            <a:rect l="l" t="t" r="r" b="b"/>
            <a:pathLst>
              <a:path w="185420" h="136525">
                <a:moveTo>
                  <a:pt x="46844" y="0"/>
                </a:moveTo>
                <a:lnTo>
                  <a:pt x="0" y="42553"/>
                </a:lnTo>
                <a:lnTo>
                  <a:pt x="63872" y="123355"/>
                </a:lnTo>
                <a:lnTo>
                  <a:pt x="87294" y="136128"/>
                </a:lnTo>
                <a:lnTo>
                  <a:pt x="93631" y="135355"/>
                </a:lnTo>
                <a:lnTo>
                  <a:pt x="99786" y="133177"/>
                </a:lnTo>
                <a:lnTo>
                  <a:pt x="105551" y="129801"/>
                </a:lnTo>
                <a:lnTo>
                  <a:pt x="110716" y="125436"/>
                </a:lnTo>
                <a:lnTo>
                  <a:pt x="173443" y="57407"/>
                </a:lnTo>
                <a:lnTo>
                  <a:pt x="89377" y="57407"/>
                </a:lnTo>
                <a:lnTo>
                  <a:pt x="80337" y="43957"/>
                </a:lnTo>
                <a:lnTo>
                  <a:pt x="69700" y="29511"/>
                </a:lnTo>
                <a:lnTo>
                  <a:pt x="58269" y="14661"/>
                </a:lnTo>
                <a:lnTo>
                  <a:pt x="46844" y="0"/>
                </a:lnTo>
                <a:close/>
              </a:path>
              <a:path w="185420" h="136525">
                <a:moveTo>
                  <a:pt x="140532" y="2152"/>
                </a:moveTo>
                <a:lnTo>
                  <a:pt x="112557" y="32955"/>
                </a:lnTo>
                <a:lnTo>
                  <a:pt x="100068" y="46372"/>
                </a:lnTo>
                <a:lnTo>
                  <a:pt x="89377" y="57407"/>
                </a:lnTo>
                <a:lnTo>
                  <a:pt x="173443" y="57407"/>
                </a:lnTo>
                <a:lnTo>
                  <a:pt x="185221" y="44634"/>
                </a:lnTo>
                <a:lnTo>
                  <a:pt x="140532" y="2152"/>
                </a:lnTo>
                <a:close/>
              </a:path>
            </a:pathLst>
          </a:custGeom>
          <a:solidFill>
            <a:srgbClr val="DCE48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8" name="object 338"/>
          <p:cNvSpPr/>
          <p:nvPr/>
        </p:nvSpPr>
        <p:spPr>
          <a:xfrm>
            <a:off x="8750524" y="5686758"/>
            <a:ext cx="39524" cy="54427"/>
          </a:xfrm>
          <a:custGeom>
            <a:avLst/>
            <a:gdLst/>
            <a:ahLst/>
            <a:cxnLst/>
            <a:rect l="l" t="t" r="r" b="b"/>
            <a:pathLst>
              <a:path w="38734" h="53339">
                <a:moveTo>
                  <a:pt x="31971" y="38247"/>
                </a:moveTo>
                <a:lnTo>
                  <a:pt x="25577" y="38247"/>
                </a:lnTo>
                <a:lnTo>
                  <a:pt x="25577" y="53173"/>
                </a:lnTo>
                <a:lnTo>
                  <a:pt x="31971" y="53173"/>
                </a:lnTo>
                <a:lnTo>
                  <a:pt x="31971" y="38247"/>
                </a:lnTo>
                <a:close/>
              </a:path>
              <a:path w="38734" h="53339">
                <a:moveTo>
                  <a:pt x="31971" y="0"/>
                </a:moveTo>
                <a:lnTo>
                  <a:pt x="23422" y="0"/>
                </a:lnTo>
                <a:lnTo>
                  <a:pt x="0" y="34014"/>
                </a:lnTo>
                <a:lnTo>
                  <a:pt x="0" y="38247"/>
                </a:lnTo>
                <a:lnTo>
                  <a:pt x="38366" y="38247"/>
                </a:lnTo>
                <a:lnTo>
                  <a:pt x="38366" y="34014"/>
                </a:lnTo>
                <a:lnTo>
                  <a:pt x="8549" y="34014"/>
                </a:lnTo>
                <a:lnTo>
                  <a:pt x="8549" y="31861"/>
                </a:lnTo>
                <a:lnTo>
                  <a:pt x="21338" y="14854"/>
                </a:lnTo>
                <a:lnTo>
                  <a:pt x="21338" y="12773"/>
                </a:lnTo>
                <a:lnTo>
                  <a:pt x="23422" y="10620"/>
                </a:lnTo>
                <a:lnTo>
                  <a:pt x="25577" y="6386"/>
                </a:lnTo>
                <a:lnTo>
                  <a:pt x="31971" y="6386"/>
                </a:lnTo>
                <a:lnTo>
                  <a:pt x="31971" y="0"/>
                </a:lnTo>
                <a:close/>
              </a:path>
              <a:path w="38734" h="53339">
                <a:moveTo>
                  <a:pt x="31971" y="6386"/>
                </a:moveTo>
                <a:lnTo>
                  <a:pt x="25577" y="6386"/>
                </a:lnTo>
                <a:lnTo>
                  <a:pt x="25577" y="34014"/>
                </a:lnTo>
                <a:lnTo>
                  <a:pt x="31971" y="34014"/>
                </a:lnTo>
                <a:lnTo>
                  <a:pt x="31971" y="63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9" name="object 339"/>
          <p:cNvSpPr/>
          <p:nvPr/>
        </p:nvSpPr>
        <p:spPr>
          <a:xfrm>
            <a:off x="8796122" y="5686758"/>
            <a:ext cx="34989" cy="54427"/>
          </a:xfrm>
          <a:custGeom>
            <a:avLst/>
            <a:gdLst/>
            <a:ahLst/>
            <a:cxnLst/>
            <a:rect l="l" t="t" r="r" b="b"/>
            <a:pathLst>
              <a:path w="34290" h="53339">
                <a:moveTo>
                  <a:pt x="17099" y="0"/>
                </a:moveTo>
                <a:lnTo>
                  <a:pt x="9911" y="1622"/>
                </a:lnTo>
                <a:lnTo>
                  <a:pt x="4535" y="6628"/>
                </a:lnTo>
                <a:lnTo>
                  <a:pt x="1166" y="15227"/>
                </a:lnTo>
                <a:lnTo>
                  <a:pt x="0" y="27627"/>
                </a:lnTo>
                <a:lnTo>
                  <a:pt x="1166" y="38793"/>
                </a:lnTo>
                <a:lnTo>
                  <a:pt x="4535" y="46778"/>
                </a:lnTo>
                <a:lnTo>
                  <a:pt x="9911" y="51573"/>
                </a:lnTo>
                <a:lnTo>
                  <a:pt x="17099" y="53173"/>
                </a:lnTo>
                <a:lnTo>
                  <a:pt x="24246" y="51540"/>
                </a:lnTo>
                <a:lnTo>
                  <a:pt x="27090" y="48868"/>
                </a:lnTo>
                <a:lnTo>
                  <a:pt x="10705" y="48868"/>
                </a:lnTo>
                <a:lnTo>
                  <a:pt x="6394" y="40400"/>
                </a:lnTo>
                <a:lnTo>
                  <a:pt x="6394" y="27627"/>
                </a:lnTo>
                <a:lnTo>
                  <a:pt x="7167" y="17705"/>
                </a:lnTo>
                <a:lnTo>
                  <a:pt x="9349" y="10360"/>
                </a:lnTo>
                <a:lnTo>
                  <a:pt x="12729" y="5800"/>
                </a:lnTo>
                <a:lnTo>
                  <a:pt x="17099" y="4233"/>
                </a:lnTo>
                <a:lnTo>
                  <a:pt x="27214" y="4233"/>
                </a:lnTo>
                <a:lnTo>
                  <a:pt x="24246" y="1588"/>
                </a:lnTo>
                <a:lnTo>
                  <a:pt x="17099" y="0"/>
                </a:lnTo>
                <a:close/>
              </a:path>
              <a:path w="34290" h="53339">
                <a:moveTo>
                  <a:pt x="27214" y="4233"/>
                </a:moveTo>
                <a:lnTo>
                  <a:pt x="23422" y="4233"/>
                </a:lnTo>
                <a:lnTo>
                  <a:pt x="27732" y="12773"/>
                </a:lnTo>
                <a:lnTo>
                  <a:pt x="27732" y="25474"/>
                </a:lnTo>
                <a:lnTo>
                  <a:pt x="26960" y="35426"/>
                </a:lnTo>
                <a:lnTo>
                  <a:pt x="24787" y="42768"/>
                </a:lnTo>
                <a:lnTo>
                  <a:pt x="21428" y="47312"/>
                </a:lnTo>
                <a:lnTo>
                  <a:pt x="17099" y="48868"/>
                </a:lnTo>
                <a:lnTo>
                  <a:pt x="27090" y="48868"/>
                </a:lnTo>
                <a:lnTo>
                  <a:pt x="29601" y="46509"/>
                </a:lnTo>
                <a:lnTo>
                  <a:pt x="32962" y="37885"/>
                </a:lnTo>
                <a:lnTo>
                  <a:pt x="34127" y="25474"/>
                </a:lnTo>
                <a:lnTo>
                  <a:pt x="32962" y="14319"/>
                </a:lnTo>
                <a:lnTo>
                  <a:pt x="29601" y="6359"/>
                </a:lnTo>
                <a:lnTo>
                  <a:pt x="27214" y="42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0" name="object 340"/>
          <p:cNvSpPr/>
          <p:nvPr/>
        </p:nvSpPr>
        <p:spPr>
          <a:xfrm>
            <a:off x="8835270" y="5686758"/>
            <a:ext cx="39524" cy="54427"/>
          </a:xfrm>
          <a:custGeom>
            <a:avLst/>
            <a:gdLst/>
            <a:ahLst/>
            <a:cxnLst/>
            <a:rect l="l" t="t" r="r" b="b"/>
            <a:pathLst>
              <a:path w="38734" h="53339">
                <a:moveTo>
                  <a:pt x="31900" y="38247"/>
                </a:moveTo>
                <a:lnTo>
                  <a:pt x="25505" y="38247"/>
                </a:lnTo>
                <a:lnTo>
                  <a:pt x="25505" y="53173"/>
                </a:lnTo>
                <a:lnTo>
                  <a:pt x="31900" y="53173"/>
                </a:lnTo>
                <a:lnTo>
                  <a:pt x="31900" y="38247"/>
                </a:lnTo>
                <a:close/>
              </a:path>
              <a:path w="38734" h="53339">
                <a:moveTo>
                  <a:pt x="31900" y="0"/>
                </a:moveTo>
                <a:lnTo>
                  <a:pt x="23422" y="0"/>
                </a:lnTo>
                <a:lnTo>
                  <a:pt x="0" y="34014"/>
                </a:lnTo>
                <a:lnTo>
                  <a:pt x="0" y="38247"/>
                </a:lnTo>
                <a:lnTo>
                  <a:pt x="38294" y="38247"/>
                </a:lnTo>
                <a:lnTo>
                  <a:pt x="38294" y="34014"/>
                </a:lnTo>
                <a:lnTo>
                  <a:pt x="8477" y="34014"/>
                </a:lnTo>
                <a:lnTo>
                  <a:pt x="8477" y="31861"/>
                </a:lnTo>
                <a:lnTo>
                  <a:pt x="21266" y="14854"/>
                </a:lnTo>
                <a:lnTo>
                  <a:pt x="21266" y="12773"/>
                </a:lnTo>
                <a:lnTo>
                  <a:pt x="23422" y="10620"/>
                </a:lnTo>
                <a:lnTo>
                  <a:pt x="25505" y="6386"/>
                </a:lnTo>
                <a:lnTo>
                  <a:pt x="31900" y="6386"/>
                </a:lnTo>
                <a:lnTo>
                  <a:pt x="31900" y="0"/>
                </a:lnTo>
                <a:close/>
              </a:path>
              <a:path w="38734" h="53339">
                <a:moveTo>
                  <a:pt x="31900" y="6386"/>
                </a:moveTo>
                <a:lnTo>
                  <a:pt x="25505" y="6386"/>
                </a:lnTo>
                <a:lnTo>
                  <a:pt x="25505" y="34014"/>
                </a:lnTo>
                <a:lnTo>
                  <a:pt x="31900" y="34014"/>
                </a:lnTo>
                <a:lnTo>
                  <a:pt x="31900" y="638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1" name="object 341"/>
          <p:cNvSpPr/>
          <p:nvPr/>
        </p:nvSpPr>
        <p:spPr>
          <a:xfrm>
            <a:off x="8891030" y="5554446"/>
            <a:ext cx="144490" cy="121812"/>
          </a:xfrm>
          <a:custGeom>
            <a:avLst/>
            <a:gdLst/>
            <a:ahLst/>
            <a:cxnLst/>
            <a:rect l="l" t="t" r="r" b="b"/>
            <a:pathLst>
              <a:path w="141604" h="119379">
                <a:moveTo>
                  <a:pt x="36886" y="0"/>
                </a:moveTo>
                <a:lnTo>
                  <a:pt x="28336" y="2081"/>
                </a:lnTo>
                <a:lnTo>
                  <a:pt x="21999" y="3212"/>
                </a:lnTo>
                <a:lnTo>
                  <a:pt x="15844" y="6341"/>
                </a:lnTo>
                <a:lnTo>
                  <a:pt x="10079" y="11072"/>
                </a:lnTo>
                <a:lnTo>
                  <a:pt x="4914" y="17007"/>
                </a:lnTo>
                <a:lnTo>
                  <a:pt x="0" y="29079"/>
                </a:lnTo>
                <a:lnTo>
                  <a:pt x="675" y="41952"/>
                </a:lnTo>
                <a:lnTo>
                  <a:pt x="6147" y="54031"/>
                </a:lnTo>
                <a:lnTo>
                  <a:pt x="15620" y="63722"/>
                </a:lnTo>
                <a:lnTo>
                  <a:pt x="104997" y="119049"/>
                </a:lnTo>
                <a:lnTo>
                  <a:pt x="141208" y="61641"/>
                </a:lnTo>
                <a:lnTo>
                  <a:pt x="51759" y="6314"/>
                </a:lnTo>
                <a:lnTo>
                  <a:pt x="43281" y="2081"/>
                </a:lnTo>
                <a:lnTo>
                  <a:pt x="3688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2" name="object 342"/>
          <p:cNvSpPr/>
          <p:nvPr/>
        </p:nvSpPr>
        <p:spPr>
          <a:xfrm>
            <a:off x="8598478" y="5569121"/>
            <a:ext cx="143194" cy="148377"/>
          </a:xfrm>
          <a:custGeom>
            <a:avLst/>
            <a:gdLst/>
            <a:ahLst/>
            <a:cxnLst/>
            <a:rect l="l" t="t" r="r" b="b"/>
            <a:pathLst>
              <a:path w="140334" h="145414">
                <a:moveTo>
                  <a:pt x="107991" y="0"/>
                </a:moveTo>
                <a:lnTo>
                  <a:pt x="52717" y="37420"/>
                </a:lnTo>
                <a:lnTo>
                  <a:pt x="28164" y="64042"/>
                </a:lnTo>
                <a:lnTo>
                  <a:pt x="0" y="94047"/>
                </a:lnTo>
                <a:lnTo>
                  <a:pt x="53238" y="145069"/>
                </a:lnTo>
                <a:lnTo>
                  <a:pt x="129899" y="60033"/>
                </a:lnTo>
                <a:lnTo>
                  <a:pt x="137928" y="47852"/>
                </a:lnTo>
                <a:lnTo>
                  <a:pt x="139976" y="34487"/>
                </a:lnTo>
                <a:lnTo>
                  <a:pt x="136446" y="21122"/>
                </a:lnTo>
                <a:lnTo>
                  <a:pt x="127744" y="8940"/>
                </a:lnTo>
                <a:lnTo>
                  <a:pt x="122219" y="4650"/>
                </a:lnTo>
                <a:lnTo>
                  <a:pt x="115503" y="1531"/>
                </a:lnTo>
                <a:lnTo>
                  <a:pt x="10799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3" name="object 343"/>
          <p:cNvSpPr/>
          <p:nvPr/>
        </p:nvSpPr>
        <p:spPr>
          <a:xfrm>
            <a:off x="9026391" y="6085939"/>
            <a:ext cx="182470" cy="203943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4" name="object 344"/>
          <p:cNvSpPr/>
          <p:nvPr/>
        </p:nvSpPr>
        <p:spPr>
          <a:xfrm>
            <a:off x="8350834" y="6085939"/>
            <a:ext cx="182470" cy="20394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5" name="object 345"/>
          <p:cNvSpPr/>
          <p:nvPr/>
        </p:nvSpPr>
        <p:spPr>
          <a:xfrm>
            <a:off x="8442104" y="6085939"/>
            <a:ext cx="673853" cy="143194"/>
          </a:xfrm>
          <a:custGeom>
            <a:avLst/>
            <a:gdLst/>
            <a:ahLst/>
            <a:cxnLst/>
            <a:rect l="l" t="t" r="r" b="b"/>
            <a:pathLst>
              <a:path w="660400" h="140335">
                <a:moveTo>
                  <a:pt x="0" y="140333"/>
                </a:moveTo>
                <a:lnTo>
                  <a:pt x="659930" y="140333"/>
                </a:lnTo>
                <a:lnTo>
                  <a:pt x="659930" y="0"/>
                </a:lnTo>
                <a:lnTo>
                  <a:pt x="0" y="0"/>
                </a:lnTo>
                <a:lnTo>
                  <a:pt x="0" y="140333"/>
                </a:lnTo>
                <a:close/>
              </a:path>
            </a:pathLst>
          </a:custGeom>
          <a:solidFill>
            <a:srgbClr val="F38A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6" name="object 346"/>
          <p:cNvSpPr/>
          <p:nvPr/>
        </p:nvSpPr>
        <p:spPr>
          <a:xfrm>
            <a:off x="8494229" y="6535037"/>
            <a:ext cx="384441" cy="117154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7" name="object 347"/>
          <p:cNvSpPr/>
          <p:nvPr/>
        </p:nvSpPr>
        <p:spPr>
          <a:xfrm>
            <a:off x="8906968" y="6635388"/>
            <a:ext cx="63498" cy="14255"/>
          </a:xfrm>
          <a:custGeom>
            <a:avLst/>
            <a:gdLst/>
            <a:ahLst/>
            <a:cxnLst/>
            <a:rect l="l" t="t" r="r" b="b"/>
            <a:pathLst>
              <a:path w="62229" h="13970">
                <a:moveTo>
                  <a:pt x="0" y="13961"/>
                </a:moveTo>
                <a:lnTo>
                  <a:pt x="61716" y="13961"/>
                </a:lnTo>
                <a:lnTo>
                  <a:pt x="61716" y="0"/>
                </a:lnTo>
                <a:lnTo>
                  <a:pt x="0" y="0"/>
                </a:lnTo>
                <a:lnTo>
                  <a:pt x="0" y="13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8" name="object 348"/>
          <p:cNvSpPr/>
          <p:nvPr/>
        </p:nvSpPr>
        <p:spPr>
          <a:xfrm>
            <a:off x="8906969" y="6600421"/>
            <a:ext cx="17494" cy="34989"/>
          </a:xfrm>
          <a:custGeom>
            <a:avLst/>
            <a:gdLst/>
            <a:ahLst/>
            <a:cxnLst/>
            <a:rect l="l" t="t" r="r" b="b"/>
            <a:pathLst>
              <a:path w="17145" h="34290">
                <a:moveTo>
                  <a:pt x="0" y="34269"/>
                </a:moveTo>
                <a:lnTo>
                  <a:pt x="17027" y="34269"/>
                </a:lnTo>
                <a:lnTo>
                  <a:pt x="17027" y="0"/>
                </a:lnTo>
                <a:lnTo>
                  <a:pt x="0" y="0"/>
                </a:lnTo>
                <a:lnTo>
                  <a:pt x="0" y="3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9" name="object 349"/>
          <p:cNvSpPr/>
          <p:nvPr/>
        </p:nvSpPr>
        <p:spPr>
          <a:xfrm>
            <a:off x="8906968" y="6584880"/>
            <a:ext cx="57018" cy="15550"/>
          </a:xfrm>
          <a:custGeom>
            <a:avLst/>
            <a:gdLst/>
            <a:ahLst/>
            <a:cxnLst/>
            <a:rect l="l" t="t" r="r" b="b"/>
            <a:pathLst>
              <a:path w="55879" h="15239">
                <a:moveTo>
                  <a:pt x="0" y="15230"/>
                </a:moveTo>
                <a:lnTo>
                  <a:pt x="55322" y="15230"/>
                </a:lnTo>
                <a:lnTo>
                  <a:pt x="55322" y="0"/>
                </a:lnTo>
                <a:lnTo>
                  <a:pt x="0" y="0"/>
                </a:lnTo>
                <a:lnTo>
                  <a:pt x="0" y="15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0" name="object 350"/>
          <p:cNvSpPr/>
          <p:nvPr/>
        </p:nvSpPr>
        <p:spPr>
          <a:xfrm>
            <a:off x="8906969" y="6552503"/>
            <a:ext cx="17494" cy="32397"/>
          </a:xfrm>
          <a:custGeom>
            <a:avLst/>
            <a:gdLst/>
            <a:ahLst/>
            <a:cxnLst/>
            <a:rect l="l" t="t" r="r" b="b"/>
            <a:pathLst>
              <a:path w="17145" h="31750">
                <a:moveTo>
                  <a:pt x="0" y="31730"/>
                </a:moveTo>
                <a:lnTo>
                  <a:pt x="17027" y="31730"/>
                </a:lnTo>
                <a:lnTo>
                  <a:pt x="17027" y="0"/>
                </a:lnTo>
                <a:lnTo>
                  <a:pt x="0" y="0"/>
                </a:lnTo>
                <a:lnTo>
                  <a:pt x="0" y="31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1" name="object 351"/>
          <p:cNvSpPr/>
          <p:nvPr/>
        </p:nvSpPr>
        <p:spPr>
          <a:xfrm>
            <a:off x="8906968" y="6536962"/>
            <a:ext cx="60906" cy="15550"/>
          </a:xfrm>
          <a:custGeom>
            <a:avLst/>
            <a:gdLst/>
            <a:ahLst/>
            <a:cxnLst/>
            <a:rect l="l" t="t" r="r" b="b"/>
            <a:pathLst>
              <a:path w="59690" h="15239">
                <a:moveTo>
                  <a:pt x="0" y="15230"/>
                </a:moveTo>
                <a:lnTo>
                  <a:pt x="59561" y="15230"/>
                </a:lnTo>
                <a:lnTo>
                  <a:pt x="59561" y="0"/>
                </a:lnTo>
                <a:lnTo>
                  <a:pt x="0" y="0"/>
                </a:lnTo>
                <a:lnTo>
                  <a:pt x="0" y="15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2" name="object 352"/>
          <p:cNvSpPr/>
          <p:nvPr/>
        </p:nvSpPr>
        <p:spPr>
          <a:xfrm>
            <a:off x="8989516" y="6537203"/>
            <a:ext cx="88999" cy="11281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3" name="object 353"/>
          <p:cNvSpPr/>
          <p:nvPr/>
        </p:nvSpPr>
        <p:spPr>
          <a:xfrm>
            <a:off x="7953342" y="6085939"/>
            <a:ext cx="182470" cy="20394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4" name="object 354"/>
          <p:cNvSpPr/>
          <p:nvPr/>
        </p:nvSpPr>
        <p:spPr>
          <a:xfrm>
            <a:off x="7034541" y="6085939"/>
            <a:ext cx="182470" cy="20394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5" name="object 355"/>
          <p:cNvSpPr/>
          <p:nvPr/>
        </p:nvSpPr>
        <p:spPr>
          <a:xfrm>
            <a:off x="7127939" y="6085939"/>
            <a:ext cx="916828" cy="143194"/>
          </a:xfrm>
          <a:custGeom>
            <a:avLst/>
            <a:gdLst/>
            <a:ahLst/>
            <a:cxnLst/>
            <a:rect l="l" t="t" r="r" b="b"/>
            <a:pathLst>
              <a:path w="898525" h="140335">
                <a:moveTo>
                  <a:pt x="0" y="140333"/>
                </a:moveTo>
                <a:lnTo>
                  <a:pt x="898376" y="140333"/>
                </a:lnTo>
                <a:lnTo>
                  <a:pt x="898376" y="0"/>
                </a:lnTo>
                <a:lnTo>
                  <a:pt x="0" y="0"/>
                </a:lnTo>
                <a:lnTo>
                  <a:pt x="0" y="140333"/>
                </a:lnTo>
                <a:close/>
              </a:path>
            </a:pathLst>
          </a:custGeom>
          <a:solidFill>
            <a:srgbClr val="F38A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6" name="object 356"/>
          <p:cNvSpPr/>
          <p:nvPr/>
        </p:nvSpPr>
        <p:spPr>
          <a:xfrm>
            <a:off x="6999791" y="6535037"/>
            <a:ext cx="208495" cy="117154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7" name="object 357"/>
          <p:cNvSpPr/>
          <p:nvPr/>
        </p:nvSpPr>
        <p:spPr>
          <a:xfrm>
            <a:off x="7227861" y="6537203"/>
            <a:ext cx="334491" cy="112816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8" name="object 358"/>
          <p:cNvSpPr/>
          <p:nvPr/>
        </p:nvSpPr>
        <p:spPr>
          <a:xfrm>
            <a:off x="7590601" y="6537203"/>
            <a:ext cx="78222" cy="11281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9" name="object 359"/>
          <p:cNvSpPr/>
          <p:nvPr/>
        </p:nvSpPr>
        <p:spPr>
          <a:xfrm>
            <a:off x="7688326" y="6535037"/>
            <a:ext cx="299766" cy="117154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0" name="object 360"/>
          <p:cNvSpPr/>
          <p:nvPr/>
        </p:nvSpPr>
        <p:spPr>
          <a:xfrm>
            <a:off x="8009866" y="6535037"/>
            <a:ext cx="169420" cy="11715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1" name="object 361"/>
          <p:cNvSpPr/>
          <p:nvPr/>
        </p:nvSpPr>
        <p:spPr>
          <a:xfrm>
            <a:off x="8611526" y="6129330"/>
            <a:ext cx="47947" cy="47947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816" y="0"/>
                </a:moveTo>
                <a:lnTo>
                  <a:pt x="17027" y="0"/>
                </a:lnTo>
                <a:lnTo>
                  <a:pt x="0" y="46780"/>
                </a:lnTo>
                <a:lnTo>
                  <a:pt x="12788" y="46780"/>
                </a:lnTo>
                <a:lnTo>
                  <a:pt x="14872" y="36145"/>
                </a:lnTo>
                <a:lnTo>
                  <a:pt x="42973" y="36145"/>
                </a:lnTo>
                <a:lnTo>
                  <a:pt x="39878" y="27641"/>
                </a:lnTo>
                <a:lnTo>
                  <a:pt x="17027" y="27641"/>
                </a:lnTo>
                <a:lnTo>
                  <a:pt x="23422" y="12758"/>
                </a:lnTo>
                <a:lnTo>
                  <a:pt x="23422" y="8510"/>
                </a:lnTo>
                <a:lnTo>
                  <a:pt x="32914" y="8510"/>
                </a:lnTo>
                <a:lnTo>
                  <a:pt x="29816" y="0"/>
                </a:lnTo>
                <a:close/>
              </a:path>
              <a:path w="46990" h="46989">
                <a:moveTo>
                  <a:pt x="42973" y="36145"/>
                </a:moveTo>
                <a:lnTo>
                  <a:pt x="31900" y="36145"/>
                </a:lnTo>
                <a:lnTo>
                  <a:pt x="36210" y="46780"/>
                </a:lnTo>
                <a:lnTo>
                  <a:pt x="46844" y="46780"/>
                </a:lnTo>
                <a:lnTo>
                  <a:pt x="42973" y="36145"/>
                </a:lnTo>
                <a:close/>
              </a:path>
              <a:path w="46990" h="46989">
                <a:moveTo>
                  <a:pt x="32914" y="8510"/>
                </a:moveTo>
                <a:lnTo>
                  <a:pt x="23422" y="8510"/>
                </a:lnTo>
                <a:lnTo>
                  <a:pt x="23422" y="10634"/>
                </a:lnTo>
                <a:lnTo>
                  <a:pt x="25577" y="12758"/>
                </a:lnTo>
                <a:lnTo>
                  <a:pt x="29816" y="27641"/>
                </a:lnTo>
                <a:lnTo>
                  <a:pt x="39878" y="27641"/>
                </a:lnTo>
                <a:lnTo>
                  <a:pt x="32914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2" name="object 362"/>
          <p:cNvSpPr/>
          <p:nvPr/>
        </p:nvSpPr>
        <p:spPr>
          <a:xfrm>
            <a:off x="8661451" y="6129330"/>
            <a:ext cx="47947" cy="47947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816" y="0"/>
                </a:moveTo>
                <a:lnTo>
                  <a:pt x="17027" y="0"/>
                </a:lnTo>
                <a:lnTo>
                  <a:pt x="0" y="46780"/>
                </a:lnTo>
                <a:lnTo>
                  <a:pt x="12788" y="46780"/>
                </a:lnTo>
                <a:lnTo>
                  <a:pt x="14944" y="36145"/>
                </a:lnTo>
                <a:lnTo>
                  <a:pt x="42973" y="36145"/>
                </a:lnTo>
                <a:lnTo>
                  <a:pt x="39878" y="27641"/>
                </a:lnTo>
                <a:lnTo>
                  <a:pt x="17027" y="27641"/>
                </a:lnTo>
                <a:lnTo>
                  <a:pt x="23422" y="12758"/>
                </a:lnTo>
                <a:lnTo>
                  <a:pt x="23422" y="8510"/>
                </a:lnTo>
                <a:lnTo>
                  <a:pt x="32914" y="8510"/>
                </a:lnTo>
                <a:lnTo>
                  <a:pt x="29816" y="0"/>
                </a:lnTo>
                <a:close/>
              </a:path>
              <a:path w="46990" h="46989">
                <a:moveTo>
                  <a:pt x="42973" y="36145"/>
                </a:moveTo>
                <a:lnTo>
                  <a:pt x="31971" y="36145"/>
                </a:lnTo>
                <a:lnTo>
                  <a:pt x="36210" y="46780"/>
                </a:lnTo>
                <a:lnTo>
                  <a:pt x="46844" y="46780"/>
                </a:lnTo>
                <a:lnTo>
                  <a:pt x="42973" y="36145"/>
                </a:lnTo>
                <a:close/>
              </a:path>
              <a:path w="46990" h="46989">
                <a:moveTo>
                  <a:pt x="32914" y="8510"/>
                </a:moveTo>
                <a:lnTo>
                  <a:pt x="23422" y="8510"/>
                </a:lnTo>
                <a:lnTo>
                  <a:pt x="23422" y="12758"/>
                </a:lnTo>
                <a:lnTo>
                  <a:pt x="29816" y="27641"/>
                </a:lnTo>
                <a:lnTo>
                  <a:pt x="39878" y="27641"/>
                </a:lnTo>
                <a:lnTo>
                  <a:pt x="32914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3" name="object 363"/>
          <p:cNvSpPr/>
          <p:nvPr/>
        </p:nvSpPr>
        <p:spPr>
          <a:xfrm>
            <a:off x="8717973" y="6129330"/>
            <a:ext cx="41468" cy="47947"/>
          </a:xfrm>
          <a:custGeom>
            <a:avLst/>
            <a:gdLst/>
            <a:ahLst/>
            <a:cxnLst/>
            <a:rect l="l" t="t" r="r" b="b"/>
            <a:pathLst>
              <a:path w="40640" h="46989">
                <a:moveTo>
                  <a:pt x="14872" y="0"/>
                </a:moveTo>
                <a:lnTo>
                  <a:pt x="0" y="0"/>
                </a:lnTo>
                <a:lnTo>
                  <a:pt x="0" y="46780"/>
                </a:lnTo>
                <a:lnTo>
                  <a:pt x="25505" y="46780"/>
                </a:lnTo>
                <a:lnTo>
                  <a:pt x="29816" y="44656"/>
                </a:lnTo>
                <a:lnTo>
                  <a:pt x="31900" y="42532"/>
                </a:lnTo>
                <a:lnTo>
                  <a:pt x="36210" y="38276"/>
                </a:lnTo>
                <a:lnTo>
                  <a:pt x="8477" y="38276"/>
                </a:lnTo>
                <a:lnTo>
                  <a:pt x="8477" y="8510"/>
                </a:lnTo>
                <a:lnTo>
                  <a:pt x="35612" y="8510"/>
                </a:lnTo>
                <a:lnTo>
                  <a:pt x="34046" y="6115"/>
                </a:lnTo>
                <a:lnTo>
                  <a:pt x="26052" y="1562"/>
                </a:lnTo>
                <a:lnTo>
                  <a:pt x="14872" y="0"/>
                </a:lnTo>
                <a:close/>
              </a:path>
              <a:path w="40640" h="46989">
                <a:moveTo>
                  <a:pt x="35612" y="8510"/>
                </a:moveTo>
                <a:lnTo>
                  <a:pt x="19111" y="8510"/>
                </a:lnTo>
                <a:lnTo>
                  <a:pt x="23422" y="10634"/>
                </a:lnTo>
                <a:lnTo>
                  <a:pt x="25505" y="12758"/>
                </a:lnTo>
                <a:lnTo>
                  <a:pt x="27661" y="14882"/>
                </a:lnTo>
                <a:lnTo>
                  <a:pt x="29816" y="19138"/>
                </a:lnTo>
                <a:lnTo>
                  <a:pt x="29816" y="27641"/>
                </a:lnTo>
                <a:lnTo>
                  <a:pt x="27661" y="31897"/>
                </a:lnTo>
                <a:lnTo>
                  <a:pt x="25505" y="34021"/>
                </a:lnTo>
                <a:lnTo>
                  <a:pt x="23422" y="36145"/>
                </a:lnTo>
                <a:lnTo>
                  <a:pt x="19111" y="38276"/>
                </a:lnTo>
                <a:lnTo>
                  <a:pt x="36210" y="38276"/>
                </a:lnTo>
                <a:lnTo>
                  <a:pt x="38294" y="36145"/>
                </a:lnTo>
                <a:lnTo>
                  <a:pt x="40449" y="31897"/>
                </a:lnTo>
                <a:lnTo>
                  <a:pt x="40449" y="23393"/>
                </a:lnTo>
                <a:lnTo>
                  <a:pt x="38847" y="13459"/>
                </a:lnTo>
                <a:lnTo>
                  <a:pt x="35612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4" name="object 364"/>
          <p:cNvSpPr/>
          <p:nvPr/>
        </p:nvSpPr>
        <p:spPr>
          <a:xfrm>
            <a:off x="8785272" y="6129330"/>
            <a:ext cx="41468" cy="47947"/>
          </a:xfrm>
          <a:custGeom>
            <a:avLst/>
            <a:gdLst/>
            <a:ahLst/>
            <a:cxnLst/>
            <a:rect l="l" t="t" r="r" b="b"/>
            <a:pathLst>
              <a:path w="40640" h="46989">
                <a:moveTo>
                  <a:pt x="10633" y="0"/>
                </a:moveTo>
                <a:lnTo>
                  <a:pt x="0" y="0"/>
                </a:lnTo>
                <a:lnTo>
                  <a:pt x="0" y="27641"/>
                </a:lnTo>
                <a:lnTo>
                  <a:pt x="1198" y="36014"/>
                </a:lnTo>
                <a:lnTo>
                  <a:pt x="4795" y="41995"/>
                </a:lnTo>
                <a:lnTo>
                  <a:pt x="10790" y="45584"/>
                </a:lnTo>
                <a:lnTo>
                  <a:pt x="19183" y="46780"/>
                </a:lnTo>
                <a:lnTo>
                  <a:pt x="28780" y="45584"/>
                </a:lnTo>
                <a:lnTo>
                  <a:pt x="35393" y="41995"/>
                </a:lnTo>
                <a:lnTo>
                  <a:pt x="37771" y="38276"/>
                </a:lnTo>
                <a:lnTo>
                  <a:pt x="14944" y="38276"/>
                </a:lnTo>
                <a:lnTo>
                  <a:pt x="10633" y="34021"/>
                </a:lnTo>
                <a:lnTo>
                  <a:pt x="10633" y="0"/>
                </a:lnTo>
                <a:close/>
              </a:path>
              <a:path w="40640" h="46989">
                <a:moveTo>
                  <a:pt x="40449" y="0"/>
                </a:moveTo>
                <a:lnTo>
                  <a:pt x="29816" y="0"/>
                </a:lnTo>
                <a:lnTo>
                  <a:pt x="29816" y="34021"/>
                </a:lnTo>
                <a:lnTo>
                  <a:pt x="25577" y="38276"/>
                </a:lnTo>
                <a:lnTo>
                  <a:pt x="37771" y="38276"/>
                </a:lnTo>
                <a:lnTo>
                  <a:pt x="39218" y="36014"/>
                </a:lnTo>
                <a:lnTo>
                  <a:pt x="40449" y="27641"/>
                </a:lnTo>
                <a:lnTo>
                  <a:pt x="404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5" name="object 365"/>
          <p:cNvSpPr/>
          <p:nvPr/>
        </p:nvSpPr>
        <p:spPr>
          <a:xfrm>
            <a:off x="8835269" y="6129330"/>
            <a:ext cx="33044" cy="47947"/>
          </a:xfrm>
          <a:custGeom>
            <a:avLst/>
            <a:gdLst/>
            <a:ahLst/>
            <a:cxnLst/>
            <a:rect l="l" t="t" r="r" b="b"/>
            <a:pathLst>
              <a:path w="32384" h="46989">
                <a:moveTo>
                  <a:pt x="0" y="34021"/>
                </a:moveTo>
                <a:lnTo>
                  <a:pt x="0" y="44656"/>
                </a:lnTo>
                <a:lnTo>
                  <a:pt x="4238" y="46780"/>
                </a:lnTo>
                <a:lnTo>
                  <a:pt x="23422" y="46780"/>
                </a:lnTo>
                <a:lnTo>
                  <a:pt x="25505" y="44656"/>
                </a:lnTo>
                <a:lnTo>
                  <a:pt x="29816" y="42532"/>
                </a:lnTo>
                <a:lnTo>
                  <a:pt x="30860" y="40400"/>
                </a:lnTo>
                <a:lnTo>
                  <a:pt x="8477" y="40400"/>
                </a:lnTo>
                <a:lnTo>
                  <a:pt x="4238" y="38276"/>
                </a:lnTo>
                <a:lnTo>
                  <a:pt x="0" y="34021"/>
                </a:lnTo>
                <a:close/>
              </a:path>
              <a:path w="32384" h="46989">
                <a:moveTo>
                  <a:pt x="25505" y="0"/>
                </a:moveTo>
                <a:lnTo>
                  <a:pt x="8477" y="0"/>
                </a:lnTo>
                <a:lnTo>
                  <a:pt x="6394" y="2131"/>
                </a:lnTo>
                <a:lnTo>
                  <a:pt x="2083" y="6379"/>
                </a:lnTo>
                <a:lnTo>
                  <a:pt x="0" y="8510"/>
                </a:lnTo>
                <a:lnTo>
                  <a:pt x="0" y="19138"/>
                </a:lnTo>
                <a:lnTo>
                  <a:pt x="4238" y="23393"/>
                </a:lnTo>
                <a:lnTo>
                  <a:pt x="10633" y="27641"/>
                </a:lnTo>
                <a:lnTo>
                  <a:pt x="14872" y="27641"/>
                </a:lnTo>
                <a:lnTo>
                  <a:pt x="17027" y="29773"/>
                </a:lnTo>
                <a:lnTo>
                  <a:pt x="19111" y="31897"/>
                </a:lnTo>
                <a:lnTo>
                  <a:pt x="19111" y="38276"/>
                </a:lnTo>
                <a:lnTo>
                  <a:pt x="17027" y="38276"/>
                </a:lnTo>
                <a:lnTo>
                  <a:pt x="14872" y="40400"/>
                </a:lnTo>
                <a:lnTo>
                  <a:pt x="30860" y="40400"/>
                </a:lnTo>
                <a:lnTo>
                  <a:pt x="31900" y="38276"/>
                </a:lnTo>
                <a:lnTo>
                  <a:pt x="31900" y="29773"/>
                </a:lnTo>
                <a:lnTo>
                  <a:pt x="29816" y="27641"/>
                </a:lnTo>
                <a:lnTo>
                  <a:pt x="27661" y="25517"/>
                </a:lnTo>
                <a:lnTo>
                  <a:pt x="27661" y="23393"/>
                </a:lnTo>
                <a:lnTo>
                  <a:pt x="19111" y="19138"/>
                </a:lnTo>
                <a:lnTo>
                  <a:pt x="17027" y="19138"/>
                </a:lnTo>
                <a:lnTo>
                  <a:pt x="14872" y="17014"/>
                </a:lnTo>
                <a:lnTo>
                  <a:pt x="12788" y="17014"/>
                </a:lnTo>
                <a:lnTo>
                  <a:pt x="12788" y="8510"/>
                </a:lnTo>
                <a:lnTo>
                  <a:pt x="29816" y="8510"/>
                </a:lnTo>
                <a:lnTo>
                  <a:pt x="29816" y="2131"/>
                </a:lnTo>
                <a:lnTo>
                  <a:pt x="25505" y="0"/>
                </a:lnTo>
                <a:close/>
              </a:path>
              <a:path w="32384" h="46989">
                <a:moveTo>
                  <a:pt x="29816" y="8510"/>
                </a:moveTo>
                <a:lnTo>
                  <a:pt x="25505" y="8510"/>
                </a:lnTo>
                <a:lnTo>
                  <a:pt x="29816" y="10634"/>
                </a:lnTo>
                <a:lnTo>
                  <a:pt x="29816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6" name="object 366"/>
          <p:cNvSpPr/>
          <p:nvPr/>
        </p:nvSpPr>
        <p:spPr>
          <a:xfrm>
            <a:off x="8876544" y="6129330"/>
            <a:ext cx="28509" cy="47947"/>
          </a:xfrm>
          <a:custGeom>
            <a:avLst/>
            <a:gdLst/>
            <a:ahLst/>
            <a:cxnLst/>
            <a:rect l="l" t="t" r="r" b="b"/>
            <a:pathLst>
              <a:path w="27940" h="46989">
                <a:moveTo>
                  <a:pt x="27661" y="0"/>
                </a:moveTo>
                <a:lnTo>
                  <a:pt x="0" y="0"/>
                </a:lnTo>
                <a:lnTo>
                  <a:pt x="0" y="46780"/>
                </a:lnTo>
                <a:lnTo>
                  <a:pt x="27661" y="46780"/>
                </a:lnTo>
                <a:lnTo>
                  <a:pt x="27661" y="38276"/>
                </a:lnTo>
                <a:lnTo>
                  <a:pt x="10633" y="38276"/>
                </a:lnTo>
                <a:lnTo>
                  <a:pt x="10633" y="27641"/>
                </a:lnTo>
                <a:lnTo>
                  <a:pt x="25505" y="27641"/>
                </a:lnTo>
                <a:lnTo>
                  <a:pt x="25505" y="19138"/>
                </a:lnTo>
                <a:lnTo>
                  <a:pt x="10633" y="19138"/>
                </a:lnTo>
                <a:lnTo>
                  <a:pt x="10633" y="8510"/>
                </a:lnTo>
                <a:lnTo>
                  <a:pt x="27661" y="8510"/>
                </a:lnTo>
                <a:lnTo>
                  <a:pt x="276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7" name="object 367"/>
          <p:cNvSpPr/>
          <p:nvPr/>
        </p:nvSpPr>
        <p:spPr>
          <a:xfrm>
            <a:off x="8915619" y="6129330"/>
            <a:ext cx="37580" cy="47947"/>
          </a:xfrm>
          <a:custGeom>
            <a:avLst/>
            <a:gdLst/>
            <a:ahLst/>
            <a:cxnLst/>
            <a:rect l="l" t="t" r="r" b="b"/>
            <a:pathLst>
              <a:path w="36829" h="46989">
                <a:moveTo>
                  <a:pt x="27661" y="0"/>
                </a:moveTo>
                <a:lnTo>
                  <a:pt x="0" y="0"/>
                </a:lnTo>
                <a:lnTo>
                  <a:pt x="0" y="46780"/>
                </a:lnTo>
                <a:lnTo>
                  <a:pt x="10633" y="46780"/>
                </a:lnTo>
                <a:lnTo>
                  <a:pt x="10633" y="29773"/>
                </a:lnTo>
                <a:lnTo>
                  <a:pt x="27661" y="29773"/>
                </a:lnTo>
                <a:lnTo>
                  <a:pt x="25577" y="27641"/>
                </a:lnTo>
                <a:lnTo>
                  <a:pt x="23422" y="25517"/>
                </a:lnTo>
                <a:lnTo>
                  <a:pt x="25577" y="25517"/>
                </a:lnTo>
                <a:lnTo>
                  <a:pt x="27661" y="23393"/>
                </a:lnTo>
                <a:lnTo>
                  <a:pt x="29812" y="21269"/>
                </a:lnTo>
                <a:lnTo>
                  <a:pt x="10633" y="21269"/>
                </a:lnTo>
                <a:lnTo>
                  <a:pt x="10633" y="8510"/>
                </a:lnTo>
                <a:lnTo>
                  <a:pt x="31971" y="8510"/>
                </a:lnTo>
                <a:lnTo>
                  <a:pt x="31971" y="4255"/>
                </a:lnTo>
                <a:lnTo>
                  <a:pt x="27661" y="0"/>
                </a:lnTo>
                <a:close/>
              </a:path>
              <a:path w="36829" h="46989">
                <a:moveTo>
                  <a:pt x="27661" y="29773"/>
                </a:moveTo>
                <a:lnTo>
                  <a:pt x="14944" y="29773"/>
                </a:lnTo>
                <a:lnTo>
                  <a:pt x="17027" y="31897"/>
                </a:lnTo>
                <a:lnTo>
                  <a:pt x="19183" y="34021"/>
                </a:lnTo>
                <a:lnTo>
                  <a:pt x="23422" y="46780"/>
                </a:lnTo>
                <a:lnTo>
                  <a:pt x="36210" y="46780"/>
                </a:lnTo>
                <a:lnTo>
                  <a:pt x="29816" y="34021"/>
                </a:lnTo>
                <a:lnTo>
                  <a:pt x="27661" y="29773"/>
                </a:lnTo>
                <a:close/>
              </a:path>
              <a:path w="36829" h="46989">
                <a:moveTo>
                  <a:pt x="31971" y="8510"/>
                </a:moveTo>
                <a:lnTo>
                  <a:pt x="19183" y="8510"/>
                </a:lnTo>
                <a:lnTo>
                  <a:pt x="21266" y="10634"/>
                </a:lnTo>
                <a:lnTo>
                  <a:pt x="21266" y="17014"/>
                </a:lnTo>
                <a:lnTo>
                  <a:pt x="19183" y="19138"/>
                </a:lnTo>
                <a:lnTo>
                  <a:pt x="19183" y="21269"/>
                </a:lnTo>
                <a:lnTo>
                  <a:pt x="29812" y="21269"/>
                </a:lnTo>
                <a:lnTo>
                  <a:pt x="31971" y="19138"/>
                </a:lnTo>
                <a:lnTo>
                  <a:pt x="31971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8" name="object 368"/>
          <p:cNvSpPr/>
          <p:nvPr/>
        </p:nvSpPr>
        <p:spPr>
          <a:xfrm>
            <a:off x="7382106" y="6129330"/>
            <a:ext cx="47947" cy="47947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744" y="0"/>
                </a:moveTo>
                <a:lnTo>
                  <a:pt x="17027" y="0"/>
                </a:lnTo>
                <a:lnTo>
                  <a:pt x="0" y="46780"/>
                </a:lnTo>
                <a:lnTo>
                  <a:pt x="12716" y="46780"/>
                </a:lnTo>
                <a:lnTo>
                  <a:pt x="14872" y="36145"/>
                </a:lnTo>
                <a:lnTo>
                  <a:pt x="42901" y="36145"/>
                </a:lnTo>
                <a:lnTo>
                  <a:pt x="39806" y="27641"/>
                </a:lnTo>
                <a:lnTo>
                  <a:pt x="17027" y="27641"/>
                </a:lnTo>
                <a:lnTo>
                  <a:pt x="23422" y="12758"/>
                </a:lnTo>
                <a:lnTo>
                  <a:pt x="23422" y="8510"/>
                </a:lnTo>
                <a:lnTo>
                  <a:pt x="32842" y="8510"/>
                </a:lnTo>
                <a:lnTo>
                  <a:pt x="29744" y="0"/>
                </a:lnTo>
                <a:close/>
              </a:path>
              <a:path w="46990" h="46989">
                <a:moveTo>
                  <a:pt x="42901" y="36145"/>
                </a:moveTo>
                <a:lnTo>
                  <a:pt x="31900" y="36145"/>
                </a:lnTo>
                <a:lnTo>
                  <a:pt x="36139" y="46780"/>
                </a:lnTo>
                <a:lnTo>
                  <a:pt x="46772" y="46780"/>
                </a:lnTo>
                <a:lnTo>
                  <a:pt x="42901" y="36145"/>
                </a:lnTo>
                <a:close/>
              </a:path>
              <a:path w="46990" h="46989">
                <a:moveTo>
                  <a:pt x="32842" y="8510"/>
                </a:moveTo>
                <a:lnTo>
                  <a:pt x="23422" y="8510"/>
                </a:lnTo>
                <a:lnTo>
                  <a:pt x="23422" y="10634"/>
                </a:lnTo>
                <a:lnTo>
                  <a:pt x="25505" y="12758"/>
                </a:lnTo>
                <a:lnTo>
                  <a:pt x="29744" y="27641"/>
                </a:lnTo>
                <a:lnTo>
                  <a:pt x="39806" y="27641"/>
                </a:lnTo>
                <a:lnTo>
                  <a:pt x="32842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9" name="object 369"/>
          <p:cNvSpPr/>
          <p:nvPr/>
        </p:nvSpPr>
        <p:spPr>
          <a:xfrm>
            <a:off x="7432031" y="6129330"/>
            <a:ext cx="47947" cy="47947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816" y="0"/>
                </a:moveTo>
                <a:lnTo>
                  <a:pt x="17027" y="0"/>
                </a:lnTo>
                <a:lnTo>
                  <a:pt x="0" y="46780"/>
                </a:lnTo>
                <a:lnTo>
                  <a:pt x="12788" y="46780"/>
                </a:lnTo>
                <a:lnTo>
                  <a:pt x="14944" y="36145"/>
                </a:lnTo>
                <a:lnTo>
                  <a:pt x="42973" y="36145"/>
                </a:lnTo>
                <a:lnTo>
                  <a:pt x="39878" y="27641"/>
                </a:lnTo>
                <a:lnTo>
                  <a:pt x="17027" y="27641"/>
                </a:lnTo>
                <a:lnTo>
                  <a:pt x="23422" y="12758"/>
                </a:lnTo>
                <a:lnTo>
                  <a:pt x="23422" y="8510"/>
                </a:lnTo>
                <a:lnTo>
                  <a:pt x="32914" y="8510"/>
                </a:lnTo>
                <a:lnTo>
                  <a:pt x="29816" y="0"/>
                </a:lnTo>
                <a:close/>
              </a:path>
              <a:path w="46990" h="46989">
                <a:moveTo>
                  <a:pt x="42973" y="36145"/>
                </a:moveTo>
                <a:lnTo>
                  <a:pt x="31971" y="36145"/>
                </a:lnTo>
                <a:lnTo>
                  <a:pt x="36210" y="46780"/>
                </a:lnTo>
                <a:lnTo>
                  <a:pt x="46844" y="46780"/>
                </a:lnTo>
                <a:lnTo>
                  <a:pt x="42973" y="36145"/>
                </a:lnTo>
                <a:close/>
              </a:path>
              <a:path w="46990" h="46989">
                <a:moveTo>
                  <a:pt x="32914" y="8510"/>
                </a:moveTo>
                <a:lnTo>
                  <a:pt x="23422" y="8510"/>
                </a:lnTo>
                <a:lnTo>
                  <a:pt x="23422" y="10634"/>
                </a:lnTo>
                <a:lnTo>
                  <a:pt x="25577" y="12758"/>
                </a:lnTo>
                <a:lnTo>
                  <a:pt x="29816" y="27641"/>
                </a:lnTo>
                <a:lnTo>
                  <a:pt x="39878" y="27641"/>
                </a:lnTo>
                <a:lnTo>
                  <a:pt x="32914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0" name="object 370"/>
          <p:cNvSpPr/>
          <p:nvPr/>
        </p:nvSpPr>
        <p:spPr>
          <a:xfrm>
            <a:off x="7488480" y="6129330"/>
            <a:ext cx="41468" cy="47947"/>
          </a:xfrm>
          <a:custGeom>
            <a:avLst/>
            <a:gdLst/>
            <a:ahLst/>
            <a:cxnLst/>
            <a:rect l="l" t="t" r="r" b="b"/>
            <a:pathLst>
              <a:path w="40640" h="46989">
                <a:moveTo>
                  <a:pt x="14944" y="0"/>
                </a:moveTo>
                <a:lnTo>
                  <a:pt x="0" y="0"/>
                </a:lnTo>
                <a:lnTo>
                  <a:pt x="0" y="46780"/>
                </a:lnTo>
                <a:lnTo>
                  <a:pt x="25577" y="46780"/>
                </a:lnTo>
                <a:lnTo>
                  <a:pt x="29816" y="44656"/>
                </a:lnTo>
                <a:lnTo>
                  <a:pt x="31971" y="42532"/>
                </a:lnTo>
                <a:lnTo>
                  <a:pt x="36210" y="38276"/>
                </a:lnTo>
                <a:lnTo>
                  <a:pt x="10705" y="38276"/>
                </a:lnTo>
                <a:lnTo>
                  <a:pt x="10705" y="8510"/>
                </a:lnTo>
                <a:lnTo>
                  <a:pt x="35640" y="8510"/>
                </a:lnTo>
                <a:lnTo>
                  <a:pt x="34082" y="6115"/>
                </a:lnTo>
                <a:lnTo>
                  <a:pt x="26113" y="1562"/>
                </a:lnTo>
                <a:lnTo>
                  <a:pt x="14944" y="0"/>
                </a:lnTo>
                <a:close/>
              </a:path>
              <a:path w="40640" h="46989">
                <a:moveTo>
                  <a:pt x="35640" y="8510"/>
                </a:moveTo>
                <a:lnTo>
                  <a:pt x="19183" y="8510"/>
                </a:lnTo>
                <a:lnTo>
                  <a:pt x="23422" y="10634"/>
                </a:lnTo>
                <a:lnTo>
                  <a:pt x="27732" y="14882"/>
                </a:lnTo>
                <a:lnTo>
                  <a:pt x="29816" y="19138"/>
                </a:lnTo>
                <a:lnTo>
                  <a:pt x="29816" y="27641"/>
                </a:lnTo>
                <a:lnTo>
                  <a:pt x="27732" y="31897"/>
                </a:lnTo>
                <a:lnTo>
                  <a:pt x="23422" y="36145"/>
                </a:lnTo>
                <a:lnTo>
                  <a:pt x="19183" y="38276"/>
                </a:lnTo>
                <a:lnTo>
                  <a:pt x="36210" y="38276"/>
                </a:lnTo>
                <a:lnTo>
                  <a:pt x="38366" y="36145"/>
                </a:lnTo>
                <a:lnTo>
                  <a:pt x="40449" y="31897"/>
                </a:lnTo>
                <a:lnTo>
                  <a:pt x="40449" y="23393"/>
                </a:lnTo>
                <a:lnTo>
                  <a:pt x="38859" y="13459"/>
                </a:lnTo>
                <a:lnTo>
                  <a:pt x="35640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1" name="object 371"/>
          <p:cNvSpPr/>
          <p:nvPr/>
        </p:nvSpPr>
        <p:spPr>
          <a:xfrm>
            <a:off x="7553653" y="6129330"/>
            <a:ext cx="44060" cy="47947"/>
          </a:xfrm>
          <a:custGeom>
            <a:avLst/>
            <a:gdLst/>
            <a:ahLst/>
            <a:cxnLst/>
            <a:rect l="l" t="t" r="r" b="b"/>
            <a:pathLst>
              <a:path w="43179" h="46989">
                <a:moveTo>
                  <a:pt x="36210" y="0"/>
                </a:moveTo>
                <a:lnTo>
                  <a:pt x="17027" y="0"/>
                </a:lnTo>
                <a:lnTo>
                  <a:pt x="12788" y="2131"/>
                </a:lnTo>
                <a:lnTo>
                  <a:pt x="10705" y="4255"/>
                </a:lnTo>
                <a:lnTo>
                  <a:pt x="6394" y="8510"/>
                </a:lnTo>
                <a:lnTo>
                  <a:pt x="4310" y="10634"/>
                </a:lnTo>
                <a:lnTo>
                  <a:pt x="0" y="19138"/>
                </a:lnTo>
                <a:lnTo>
                  <a:pt x="0" y="31897"/>
                </a:lnTo>
                <a:lnTo>
                  <a:pt x="4310" y="38276"/>
                </a:lnTo>
                <a:lnTo>
                  <a:pt x="12788" y="46780"/>
                </a:lnTo>
                <a:lnTo>
                  <a:pt x="38366" y="46780"/>
                </a:lnTo>
                <a:lnTo>
                  <a:pt x="42605" y="44656"/>
                </a:lnTo>
                <a:lnTo>
                  <a:pt x="42605" y="38276"/>
                </a:lnTo>
                <a:lnTo>
                  <a:pt x="19183" y="38276"/>
                </a:lnTo>
                <a:lnTo>
                  <a:pt x="14944" y="34021"/>
                </a:lnTo>
                <a:lnTo>
                  <a:pt x="12788" y="31897"/>
                </a:lnTo>
                <a:lnTo>
                  <a:pt x="12788" y="17014"/>
                </a:lnTo>
                <a:lnTo>
                  <a:pt x="14944" y="14882"/>
                </a:lnTo>
                <a:lnTo>
                  <a:pt x="14944" y="12758"/>
                </a:lnTo>
                <a:lnTo>
                  <a:pt x="17027" y="10634"/>
                </a:lnTo>
                <a:lnTo>
                  <a:pt x="19183" y="10634"/>
                </a:lnTo>
                <a:lnTo>
                  <a:pt x="21338" y="8510"/>
                </a:lnTo>
                <a:lnTo>
                  <a:pt x="40449" y="8510"/>
                </a:lnTo>
                <a:lnTo>
                  <a:pt x="40449" y="2131"/>
                </a:lnTo>
                <a:lnTo>
                  <a:pt x="36210" y="0"/>
                </a:lnTo>
                <a:close/>
              </a:path>
              <a:path w="43179" h="46989">
                <a:moveTo>
                  <a:pt x="42605" y="21269"/>
                </a:moveTo>
                <a:lnTo>
                  <a:pt x="23422" y="21269"/>
                </a:lnTo>
                <a:lnTo>
                  <a:pt x="23422" y="29773"/>
                </a:lnTo>
                <a:lnTo>
                  <a:pt x="31971" y="29773"/>
                </a:lnTo>
                <a:lnTo>
                  <a:pt x="31971" y="38276"/>
                </a:lnTo>
                <a:lnTo>
                  <a:pt x="42605" y="38276"/>
                </a:lnTo>
                <a:lnTo>
                  <a:pt x="42605" y="21269"/>
                </a:lnTo>
                <a:close/>
              </a:path>
              <a:path w="43179" h="46989">
                <a:moveTo>
                  <a:pt x="40449" y="8510"/>
                </a:moveTo>
                <a:lnTo>
                  <a:pt x="36210" y="8510"/>
                </a:lnTo>
                <a:lnTo>
                  <a:pt x="40449" y="10634"/>
                </a:lnTo>
                <a:lnTo>
                  <a:pt x="40449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2" name="object 372"/>
          <p:cNvSpPr/>
          <p:nvPr/>
        </p:nvSpPr>
        <p:spPr>
          <a:xfrm>
            <a:off x="7607976" y="6129330"/>
            <a:ext cx="37580" cy="47947"/>
          </a:xfrm>
          <a:custGeom>
            <a:avLst/>
            <a:gdLst/>
            <a:ahLst/>
            <a:cxnLst/>
            <a:rect l="l" t="t" r="r" b="b"/>
            <a:pathLst>
              <a:path w="36829" h="46989">
                <a:moveTo>
                  <a:pt x="27661" y="0"/>
                </a:moveTo>
                <a:lnTo>
                  <a:pt x="0" y="0"/>
                </a:lnTo>
                <a:lnTo>
                  <a:pt x="0" y="46780"/>
                </a:lnTo>
                <a:lnTo>
                  <a:pt x="10633" y="46780"/>
                </a:lnTo>
                <a:lnTo>
                  <a:pt x="10633" y="29773"/>
                </a:lnTo>
                <a:lnTo>
                  <a:pt x="27661" y="29773"/>
                </a:lnTo>
                <a:lnTo>
                  <a:pt x="25577" y="27641"/>
                </a:lnTo>
                <a:lnTo>
                  <a:pt x="23422" y="25517"/>
                </a:lnTo>
                <a:lnTo>
                  <a:pt x="27661" y="25517"/>
                </a:lnTo>
                <a:lnTo>
                  <a:pt x="31971" y="21269"/>
                </a:lnTo>
                <a:lnTo>
                  <a:pt x="10633" y="21269"/>
                </a:lnTo>
                <a:lnTo>
                  <a:pt x="10633" y="8510"/>
                </a:lnTo>
                <a:lnTo>
                  <a:pt x="34055" y="8510"/>
                </a:lnTo>
                <a:lnTo>
                  <a:pt x="34055" y="4255"/>
                </a:lnTo>
                <a:lnTo>
                  <a:pt x="27661" y="0"/>
                </a:lnTo>
                <a:close/>
              </a:path>
              <a:path w="36829" h="46989">
                <a:moveTo>
                  <a:pt x="27661" y="29773"/>
                </a:moveTo>
                <a:lnTo>
                  <a:pt x="14944" y="29773"/>
                </a:lnTo>
                <a:lnTo>
                  <a:pt x="17027" y="31897"/>
                </a:lnTo>
                <a:lnTo>
                  <a:pt x="19183" y="34021"/>
                </a:lnTo>
                <a:lnTo>
                  <a:pt x="23422" y="46780"/>
                </a:lnTo>
                <a:lnTo>
                  <a:pt x="36210" y="46780"/>
                </a:lnTo>
                <a:lnTo>
                  <a:pt x="29816" y="34021"/>
                </a:lnTo>
                <a:lnTo>
                  <a:pt x="27661" y="29773"/>
                </a:lnTo>
                <a:close/>
              </a:path>
              <a:path w="36829" h="46989">
                <a:moveTo>
                  <a:pt x="34055" y="8510"/>
                </a:moveTo>
                <a:lnTo>
                  <a:pt x="21266" y="8510"/>
                </a:lnTo>
                <a:lnTo>
                  <a:pt x="23422" y="10634"/>
                </a:lnTo>
                <a:lnTo>
                  <a:pt x="23422" y="17014"/>
                </a:lnTo>
                <a:lnTo>
                  <a:pt x="21266" y="17014"/>
                </a:lnTo>
                <a:lnTo>
                  <a:pt x="21266" y="19138"/>
                </a:lnTo>
                <a:lnTo>
                  <a:pt x="19183" y="21269"/>
                </a:lnTo>
                <a:lnTo>
                  <a:pt x="31971" y="21269"/>
                </a:lnTo>
                <a:lnTo>
                  <a:pt x="34055" y="19138"/>
                </a:lnTo>
                <a:lnTo>
                  <a:pt x="34055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3" name="object 373"/>
          <p:cNvSpPr/>
          <p:nvPr/>
        </p:nvSpPr>
        <p:spPr>
          <a:xfrm>
            <a:off x="7651451" y="6129330"/>
            <a:ext cx="46003" cy="47947"/>
          </a:xfrm>
          <a:custGeom>
            <a:avLst/>
            <a:gdLst/>
            <a:ahLst/>
            <a:cxnLst/>
            <a:rect l="l" t="t" r="r" b="b"/>
            <a:pathLst>
              <a:path w="45084" h="46989">
                <a:moveTo>
                  <a:pt x="29816" y="0"/>
                </a:moveTo>
                <a:lnTo>
                  <a:pt x="12716" y="0"/>
                </a:lnTo>
                <a:lnTo>
                  <a:pt x="10633" y="2131"/>
                </a:lnTo>
                <a:lnTo>
                  <a:pt x="6394" y="4255"/>
                </a:lnTo>
                <a:lnTo>
                  <a:pt x="4238" y="6379"/>
                </a:lnTo>
                <a:lnTo>
                  <a:pt x="2083" y="10634"/>
                </a:lnTo>
                <a:lnTo>
                  <a:pt x="0" y="14882"/>
                </a:lnTo>
                <a:lnTo>
                  <a:pt x="0" y="31897"/>
                </a:lnTo>
                <a:lnTo>
                  <a:pt x="2083" y="36145"/>
                </a:lnTo>
                <a:lnTo>
                  <a:pt x="4238" y="40400"/>
                </a:lnTo>
                <a:lnTo>
                  <a:pt x="6394" y="42532"/>
                </a:lnTo>
                <a:lnTo>
                  <a:pt x="10633" y="44656"/>
                </a:lnTo>
                <a:lnTo>
                  <a:pt x="12716" y="46780"/>
                </a:lnTo>
                <a:lnTo>
                  <a:pt x="29816" y="46780"/>
                </a:lnTo>
                <a:lnTo>
                  <a:pt x="38294" y="42532"/>
                </a:lnTo>
                <a:lnTo>
                  <a:pt x="40449" y="40400"/>
                </a:lnTo>
                <a:lnTo>
                  <a:pt x="41489" y="38276"/>
                </a:lnTo>
                <a:lnTo>
                  <a:pt x="14872" y="38276"/>
                </a:lnTo>
                <a:lnTo>
                  <a:pt x="12716" y="34021"/>
                </a:lnTo>
                <a:lnTo>
                  <a:pt x="10633" y="31897"/>
                </a:lnTo>
                <a:lnTo>
                  <a:pt x="10633" y="14882"/>
                </a:lnTo>
                <a:lnTo>
                  <a:pt x="12716" y="12758"/>
                </a:lnTo>
                <a:lnTo>
                  <a:pt x="14872" y="10634"/>
                </a:lnTo>
                <a:lnTo>
                  <a:pt x="19111" y="8510"/>
                </a:lnTo>
                <a:lnTo>
                  <a:pt x="41493" y="8510"/>
                </a:lnTo>
                <a:lnTo>
                  <a:pt x="40449" y="6379"/>
                </a:lnTo>
                <a:lnTo>
                  <a:pt x="38294" y="4255"/>
                </a:lnTo>
                <a:lnTo>
                  <a:pt x="29816" y="0"/>
                </a:lnTo>
                <a:close/>
              </a:path>
              <a:path w="45084" h="46989">
                <a:moveTo>
                  <a:pt x="41493" y="8510"/>
                </a:moveTo>
                <a:lnTo>
                  <a:pt x="25505" y="8510"/>
                </a:lnTo>
                <a:lnTo>
                  <a:pt x="29816" y="10634"/>
                </a:lnTo>
                <a:lnTo>
                  <a:pt x="29816" y="12758"/>
                </a:lnTo>
                <a:lnTo>
                  <a:pt x="31900" y="14882"/>
                </a:lnTo>
                <a:lnTo>
                  <a:pt x="34055" y="19138"/>
                </a:lnTo>
                <a:lnTo>
                  <a:pt x="34055" y="27641"/>
                </a:lnTo>
                <a:lnTo>
                  <a:pt x="31900" y="31897"/>
                </a:lnTo>
                <a:lnTo>
                  <a:pt x="29816" y="34021"/>
                </a:lnTo>
                <a:lnTo>
                  <a:pt x="27661" y="38276"/>
                </a:lnTo>
                <a:lnTo>
                  <a:pt x="41489" y="38276"/>
                </a:lnTo>
                <a:lnTo>
                  <a:pt x="42533" y="36145"/>
                </a:lnTo>
                <a:lnTo>
                  <a:pt x="44688" y="31897"/>
                </a:lnTo>
                <a:lnTo>
                  <a:pt x="44688" y="14882"/>
                </a:lnTo>
                <a:lnTo>
                  <a:pt x="42533" y="10634"/>
                </a:lnTo>
                <a:lnTo>
                  <a:pt x="41493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4" name="object 374"/>
          <p:cNvSpPr/>
          <p:nvPr/>
        </p:nvSpPr>
        <p:spPr>
          <a:xfrm>
            <a:off x="7705699" y="6129330"/>
            <a:ext cx="41468" cy="47947"/>
          </a:xfrm>
          <a:custGeom>
            <a:avLst/>
            <a:gdLst/>
            <a:ahLst/>
            <a:cxnLst/>
            <a:rect l="l" t="t" r="r" b="b"/>
            <a:pathLst>
              <a:path w="40640" h="46989">
                <a:moveTo>
                  <a:pt x="10705" y="0"/>
                </a:moveTo>
                <a:lnTo>
                  <a:pt x="0" y="0"/>
                </a:lnTo>
                <a:lnTo>
                  <a:pt x="0" y="27641"/>
                </a:lnTo>
                <a:lnTo>
                  <a:pt x="1198" y="36014"/>
                </a:lnTo>
                <a:lnTo>
                  <a:pt x="4795" y="41995"/>
                </a:lnTo>
                <a:lnTo>
                  <a:pt x="10790" y="45584"/>
                </a:lnTo>
                <a:lnTo>
                  <a:pt x="19183" y="46780"/>
                </a:lnTo>
                <a:lnTo>
                  <a:pt x="28810" y="45584"/>
                </a:lnTo>
                <a:lnTo>
                  <a:pt x="35420" y="41995"/>
                </a:lnTo>
                <a:lnTo>
                  <a:pt x="37788" y="38276"/>
                </a:lnTo>
                <a:lnTo>
                  <a:pt x="14944" y="38276"/>
                </a:lnTo>
                <a:lnTo>
                  <a:pt x="10705" y="34021"/>
                </a:lnTo>
                <a:lnTo>
                  <a:pt x="10705" y="0"/>
                </a:lnTo>
                <a:close/>
              </a:path>
              <a:path w="40640" h="46989">
                <a:moveTo>
                  <a:pt x="40449" y="0"/>
                </a:moveTo>
                <a:lnTo>
                  <a:pt x="29816" y="0"/>
                </a:lnTo>
                <a:lnTo>
                  <a:pt x="29816" y="34021"/>
                </a:lnTo>
                <a:lnTo>
                  <a:pt x="25577" y="38276"/>
                </a:lnTo>
                <a:lnTo>
                  <a:pt x="37788" y="38276"/>
                </a:lnTo>
                <a:lnTo>
                  <a:pt x="39228" y="36014"/>
                </a:lnTo>
                <a:lnTo>
                  <a:pt x="40449" y="27641"/>
                </a:lnTo>
                <a:lnTo>
                  <a:pt x="404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5" name="object 375"/>
          <p:cNvSpPr/>
          <p:nvPr/>
        </p:nvSpPr>
        <p:spPr>
          <a:xfrm>
            <a:off x="7757896" y="6129330"/>
            <a:ext cx="34989" cy="47947"/>
          </a:xfrm>
          <a:custGeom>
            <a:avLst/>
            <a:gdLst/>
            <a:ahLst/>
            <a:cxnLst/>
            <a:rect l="l" t="t" r="r" b="b"/>
            <a:pathLst>
              <a:path w="34290" h="46989">
                <a:moveTo>
                  <a:pt x="29744" y="0"/>
                </a:moveTo>
                <a:lnTo>
                  <a:pt x="0" y="0"/>
                </a:lnTo>
                <a:lnTo>
                  <a:pt x="0" y="46780"/>
                </a:lnTo>
                <a:lnTo>
                  <a:pt x="10633" y="46780"/>
                </a:lnTo>
                <a:lnTo>
                  <a:pt x="10633" y="31897"/>
                </a:lnTo>
                <a:lnTo>
                  <a:pt x="19111" y="31897"/>
                </a:lnTo>
                <a:lnTo>
                  <a:pt x="23350" y="29773"/>
                </a:lnTo>
                <a:lnTo>
                  <a:pt x="25505" y="29773"/>
                </a:lnTo>
                <a:lnTo>
                  <a:pt x="27661" y="27641"/>
                </a:lnTo>
                <a:lnTo>
                  <a:pt x="31900" y="25517"/>
                </a:lnTo>
                <a:lnTo>
                  <a:pt x="31900" y="23393"/>
                </a:lnTo>
                <a:lnTo>
                  <a:pt x="10633" y="23393"/>
                </a:lnTo>
                <a:lnTo>
                  <a:pt x="10633" y="8510"/>
                </a:lnTo>
                <a:lnTo>
                  <a:pt x="34055" y="8510"/>
                </a:lnTo>
                <a:lnTo>
                  <a:pt x="34055" y="4255"/>
                </a:lnTo>
                <a:lnTo>
                  <a:pt x="29744" y="0"/>
                </a:lnTo>
                <a:close/>
              </a:path>
              <a:path w="34290" h="46989">
                <a:moveTo>
                  <a:pt x="34055" y="8510"/>
                </a:moveTo>
                <a:lnTo>
                  <a:pt x="21266" y="8510"/>
                </a:lnTo>
                <a:lnTo>
                  <a:pt x="23350" y="10634"/>
                </a:lnTo>
                <a:lnTo>
                  <a:pt x="23350" y="21269"/>
                </a:lnTo>
                <a:lnTo>
                  <a:pt x="21266" y="23393"/>
                </a:lnTo>
                <a:lnTo>
                  <a:pt x="31900" y="23393"/>
                </a:lnTo>
                <a:lnTo>
                  <a:pt x="34055" y="21269"/>
                </a:lnTo>
                <a:lnTo>
                  <a:pt x="34055" y="85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6" name="object 376"/>
          <p:cNvSpPr/>
          <p:nvPr/>
        </p:nvSpPr>
        <p:spPr>
          <a:xfrm>
            <a:off x="9397857" y="5402511"/>
            <a:ext cx="1257644" cy="88737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7" name="object 377"/>
          <p:cNvSpPr/>
          <p:nvPr/>
        </p:nvSpPr>
        <p:spPr>
          <a:xfrm>
            <a:off x="9708473" y="6536962"/>
            <a:ext cx="390965" cy="113057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8" name="object 378"/>
          <p:cNvSpPr/>
          <p:nvPr/>
        </p:nvSpPr>
        <p:spPr>
          <a:xfrm>
            <a:off x="10121213" y="6635388"/>
            <a:ext cx="63498" cy="14255"/>
          </a:xfrm>
          <a:custGeom>
            <a:avLst/>
            <a:gdLst/>
            <a:ahLst/>
            <a:cxnLst/>
            <a:rect l="l" t="t" r="r" b="b"/>
            <a:pathLst>
              <a:path w="62229" h="13970">
                <a:moveTo>
                  <a:pt x="0" y="13961"/>
                </a:moveTo>
                <a:lnTo>
                  <a:pt x="61716" y="13961"/>
                </a:lnTo>
                <a:lnTo>
                  <a:pt x="61716" y="0"/>
                </a:lnTo>
                <a:lnTo>
                  <a:pt x="0" y="0"/>
                </a:lnTo>
                <a:lnTo>
                  <a:pt x="0" y="1396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9" name="object 379"/>
          <p:cNvSpPr/>
          <p:nvPr/>
        </p:nvSpPr>
        <p:spPr>
          <a:xfrm>
            <a:off x="10121213" y="6600421"/>
            <a:ext cx="20086" cy="34989"/>
          </a:xfrm>
          <a:custGeom>
            <a:avLst/>
            <a:gdLst/>
            <a:ahLst/>
            <a:cxnLst/>
            <a:rect l="l" t="t" r="r" b="b"/>
            <a:pathLst>
              <a:path w="19684" h="34290">
                <a:moveTo>
                  <a:pt x="0" y="34269"/>
                </a:moveTo>
                <a:lnTo>
                  <a:pt x="19111" y="34269"/>
                </a:lnTo>
                <a:lnTo>
                  <a:pt x="19111" y="0"/>
                </a:lnTo>
                <a:lnTo>
                  <a:pt x="0" y="0"/>
                </a:lnTo>
                <a:lnTo>
                  <a:pt x="0" y="342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0" name="object 380"/>
          <p:cNvSpPr/>
          <p:nvPr/>
        </p:nvSpPr>
        <p:spPr>
          <a:xfrm>
            <a:off x="10121213" y="6584880"/>
            <a:ext cx="58962" cy="15550"/>
          </a:xfrm>
          <a:custGeom>
            <a:avLst/>
            <a:gdLst/>
            <a:ahLst/>
            <a:cxnLst/>
            <a:rect l="l" t="t" r="r" b="b"/>
            <a:pathLst>
              <a:path w="57784" h="15239">
                <a:moveTo>
                  <a:pt x="0" y="15230"/>
                </a:moveTo>
                <a:lnTo>
                  <a:pt x="57477" y="15230"/>
                </a:lnTo>
                <a:lnTo>
                  <a:pt x="57477" y="0"/>
                </a:lnTo>
                <a:lnTo>
                  <a:pt x="0" y="0"/>
                </a:lnTo>
                <a:lnTo>
                  <a:pt x="0" y="15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1" name="object 381"/>
          <p:cNvSpPr/>
          <p:nvPr/>
        </p:nvSpPr>
        <p:spPr>
          <a:xfrm>
            <a:off x="10121213" y="6552503"/>
            <a:ext cx="20086" cy="32397"/>
          </a:xfrm>
          <a:custGeom>
            <a:avLst/>
            <a:gdLst/>
            <a:ahLst/>
            <a:cxnLst/>
            <a:rect l="l" t="t" r="r" b="b"/>
            <a:pathLst>
              <a:path w="19684" h="31750">
                <a:moveTo>
                  <a:pt x="0" y="31730"/>
                </a:moveTo>
                <a:lnTo>
                  <a:pt x="19111" y="31730"/>
                </a:lnTo>
                <a:lnTo>
                  <a:pt x="19111" y="0"/>
                </a:lnTo>
                <a:lnTo>
                  <a:pt x="0" y="0"/>
                </a:lnTo>
                <a:lnTo>
                  <a:pt x="0" y="31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2" name="object 382"/>
          <p:cNvSpPr/>
          <p:nvPr/>
        </p:nvSpPr>
        <p:spPr>
          <a:xfrm>
            <a:off x="10121213" y="6536962"/>
            <a:ext cx="60906" cy="15550"/>
          </a:xfrm>
          <a:custGeom>
            <a:avLst/>
            <a:gdLst/>
            <a:ahLst/>
            <a:cxnLst/>
            <a:rect l="l" t="t" r="r" b="b"/>
            <a:pathLst>
              <a:path w="59690" h="15239">
                <a:moveTo>
                  <a:pt x="0" y="15230"/>
                </a:moveTo>
                <a:lnTo>
                  <a:pt x="59561" y="15230"/>
                </a:lnTo>
                <a:lnTo>
                  <a:pt x="59561" y="0"/>
                </a:lnTo>
                <a:lnTo>
                  <a:pt x="0" y="0"/>
                </a:lnTo>
                <a:lnTo>
                  <a:pt x="0" y="15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3" name="object 383"/>
          <p:cNvSpPr/>
          <p:nvPr/>
        </p:nvSpPr>
        <p:spPr>
          <a:xfrm>
            <a:off x="10205887" y="6535037"/>
            <a:ext cx="167295" cy="117154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4" name="object 384"/>
          <p:cNvSpPr/>
          <p:nvPr/>
        </p:nvSpPr>
        <p:spPr>
          <a:xfrm>
            <a:off x="8655000" y="2020263"/>
            <a:ext cx="252047" cy="655710"/>
          </a:xfrm>
          <a:custGeom>
            <a:avLst/>
            <a:gdLst/>
            <a:ahLst/>
            <a:cxnLst/>
            <a:rect l="l" t="t" r="r" b="b"/>
            <a:pathLst>
              <a:path w="247015" h="642619">
                <a:moveTo>
                  <a:pt x="246938" y="0"/>
                </a:moveTo>
                <a:lnTo>
                  <a:pt x="25505" y="0"/>
                </a:lnTo>
                <a:lnTo>
                  <a:pt x="25505" y="27627"/>
                </a:lnTo>
                <a:lnTo>
                  <a:pt x="24113" y="52544"/>
                </a:lnTo>
                <a:lnTo>
                  <a:pt x="19732" y="129613"/>
                </a:lnTo>
                <a:lnTo>
                  <a:pt x="17009" y="178899"/>
                </a:lnTo>
                <a:lnTo>
                  <a:pt x="14108" y="233443"/>
                </a:lnTo>
                <a:lnTo>
                  <a:pt x="11163" y="291811"/>
                </a:lnTo>
                <a:lnTo>
                  <a:pt x="8306" y="352571"/>
                </a:lnTo>
                <a:lnTo>
                  <a:pt x="5670" y="414290"/>
                </a:lnTo>
                <a:lnTo>
                  <a:pt x="3389" y="475536"/>
                </a:lnTo>
                <a:lnTo>
                  <a:pt x="1594" y="534875"/>
                </a:lnTo>
                <a:lnTo>
                  <a:pt x="420" y="590876"/>
                </a:lnTo>
                <a:lnTo>
                  <a:pt x="0" y="642106"/>
                </a:lnTo>
                <a:lnTo>
                  <a:pt x="89377" y="642106"/>
                </a:lnTo>
                <a:lnTo>
                  <a:pt x="90056" y="596245"/>
                </a:lnTo>
                <a:lnTo>
                  <a:pt x="91961" y="545903"/>
                </a:lnTo>
                <a:lnTo>
                  <a:pt x="94902" y="492269"/>
                </a:lnTo>
                <a:lnTo>
                  <a:pt x="98683" y="436533"/>
                </a:lnTo>
                <a:lnTo>
                  <a:pt x="103111" y="379887"/>
                </a:lnTo>
                <a:lnTo>
                  <a:pt x="107994" y="323519"/>
                </a:lnTo>
                <a:lnTo>
                  <a:pt x="113137" y="268620"/>
                </a:lnTo>
                <a:lnTo>
                  <a:pt x="118348" y="216380"/>
                </a:lnTo>
                <a:lnTo>
                  <a:pt x="123433" y="167989"/>
                </a:lnTo>
                <a:lnTo>
                  <a:pt x="246938" y="167989"/>
                </a:lnTo>
                <a:lnTo>
                  <a:pt x="246938" y="0"/>
                </a:lnTo>
                <a:close/>
              </a:path>
              <a:path w="247015" h="642619">
                <a:moveTo>
                  <a:pt x="246938" y="167989"/>
                </a:moveTo>
                <a:lnTo>
                  <a:pt x="138305" y="167989"/>
                </a:lnTo>
                <a:lnTo>
                  <a:pt x="155405" y="637872"/>
                </a:lnTo>
                <a:lnTo>
                  <a:pt x="246938" y="637872"/>
                </a:lnTo>
                <a:lnTo>
                  <a:pt x="246938" y="167989"/>
                </a:lnTo>
                <a:close/>
              </a:path>
            </a:pathLst>
          </a:custGeom>
          <a:solidFill>
            <a:srgbClr val="25618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5" name="object 385"/>
          <p:cNvSpPr/>
          <p:nvPr/>
        </p:nvSpPr>
        <p:spPr>
          <a:xfrm>
            <a:off x="8681025" y="1664479"/>
            <a:ext cx="226129" cy="356364"/>
          </a:xfrm>
          <a:custGeom>
            <a:avLst/>
            <a:gdLst/>
            <a:ahLst/>
            <a:cxnLst/>
            <a:rect l="l" t="t" r="r" b="b"/>
            <a:pathLst>
              <a:path w="221615" h="349250">
                <a:moveTo>
                  <a:pt x="61716" y="0"/>
                </a:moveTo>
                <a:lnTo>
                  <a:pt x="17027" y="12701"/>
                </a:lnTo>
                <a:lnTo>
                  <a:pt x="10790" y="14201"/>
                </a:lnTo>
                <a:lnTo>
                  <a:pt x="5334" y="18298"/>
                </a:lnTo>
                <a:lnTo>
                  <a:pt x="1468" y="24387"/>
                </a:lnTo>
                <a:lnTo>
                  <a:pt x="0" y="31861"/>
                </a:lnTo>
                <a:lnTo>
                  <a:pt x="0" y="348680"/>
                </a:lnTo>
                <a:lnTo>
                  <a:pt x="221432" y="348680"/>
                </a:lnTo>
                <a:lnTo>
                  <a:pt x="221432" y="46715"/>
                </a:lnTo>
                <a:lnTo>
                  <a:pt x="110716" y="46715"/>
                </a:lnTo>
                <a:lnTo>
                  <a:pt x="61716" y="0"/>
                </a:lnTo>
                <a:close/>
              </a:path>
              <a:path w="221615" h="349250">
                <a:moveTo>
                  <a:pt x="159644" y="0"/>
                </a:moveTo>
                <a:lnTo>
                  <a:pt x="110716" y="46715"/>
                </a:lnTo>
                <a:lnTo>
                  <a:pt x="221432" y="46715"/>
                </a:lnTo>
                <a:lnTo>
                  <a:pt x="221432" y="31861"/>
                </a:lnTo>
                <a:lnTo>
                  <a:pt x="220267" y="24387"/>
                </a:lnTo>
                <a:lnTo>
                  <a:pt x="216906" y="18298"/>
                </a:lnTo>
                <a:lnTo>
                  <a:pt x="211551" y="14201"/>
                </a:lnTo>
                <a:lnTo>
                  <a:pt x="204405" y="12701"/>
                </a:lnTo>
                <a:lnTo>
                  <a:pt x="159644" y="0"/>
                </a:lnTo>
                <a:close/>
              </a:path>
            </a:pathLst>
          </a:custGeom>
          <a:solidFill>
            <a:srgbClr val="BC1F2D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6" name="object 386"/>
          <p:cNvSpPr/>
          <p:nvPr/>
        </p:nvSpPr>
        <p:spPr>
          <a:xfrm>
            <a:off x="8707124" y="1469198"/>
            <a:ext cx="180774" cy="197620"/>
          </a:xfrm>
          <a:custGeom>
            <a:avLst/>
            <a:gdLst/>
            <a:ahLst/>
            <a:cxnLst/>
            <a:rect l="l" t="t" r="r" b="b"/>
            <a:pathLst>
              <a:path w="177165" h="193675">
                <a:moveTo>
                  <a:pt x="87222" y="0"/>
                </a:moveTo>
                <a:lnTo>
                  <a:pt x="52952" y="7076"/>
                </a:lnTo>
                <a:lnTo>
                  <a:pt x="25263" y="26308"/>
                </a:lnTo>
                <a:lnTo>
                  <a:pt x="6748" y="54704"/>
                </a:lnTo>
                <a:lnTo>
                  <a:pt x="0" y="89269"/>
                </a:lnTo>
                <a:lnTo>
                  <a:pt x="6748" y="126196"/>
                </a:lnTo>
                <a:lnTo>
                  <a:pt x="25263" y="159719"/>
                </a:lnTo>
                <a:lnTo>
                  <a:pt x="52952" y="184066"/>
                </a:lnTo>
                <a:lnTo>
                  <a:pt x="87222" y="193464"/>
                </a:lnTo>
                <a:lnTo>
                  <a:pt x="121870" y="184066"/>
                </a:lnTo>
                <a:lnTo>
                  <a:pt x="150322" y="159719"/>
                </a:lnTo>
                <a:lnTo>
                  <a:pt x="169586" y="126196"/>
                </a:lnTo>
                <a:lnTo>
                  <a:pt x="176672" y="89269"/>
                </a:lnTo>
                <a:lnTo>
                  <a:pt x="169586" y="54704"/>
                </a:lnTo>
                <a:lnTo>
                  <a:pt x="150322" y="26308"/>
                </a:lnTo>
                <a:lnTo>
                  <a:pt x="121870" y="7076"/>
                </a:lnTo>
                <a:lnTo>
                  <a:pt x="87222" y="0"/>
                </a:lnTo>
                <a:close/>
              </a:path>
            </a:pathLst>
          </a:custGeom>
          <a:solidFill>
            <a:srgbClr val="DCE48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7" name="object 387"/>
          <p:cNvSpPr/>
          <p:nvPr/>
        </p:nvSpPr>
        <p:spPr>
          <a:xfrm>
            <a:off x="8843921" y="1486551"/>
            <a:ext cx="58314" cy="82936"/>
          </a:xfrm>
          <a:custGeom>
            <a:avLst/>
            <a:gdLst/>
            <a:ahLst/>
            <a:cxnLst/>
            <a:rect l="l" t="t" r="r" b="b"/>
            <a:pathLst>
              <a:path w="57150" h="81280">
                <a:moveTo>
                  <a:pt x="0" y="0"/>
                </a:moveTo>
                <a:lnTo>
                  <a:pt x="11522" y="43120"/>
                </a:lnTo>
                <a:lnTo>
                  <a:pt x="20242" y="65911"/>
                </a:lnTo>
                <a:lnTo>
                  <a:pt x="30552" y="75946"/>
                </a:lnTo>
                <a:lnTo>
                  <a:pt x="46844" y="80801"/>
                </a:lnTo>
                <a:lnTo>
                  <a:pt x="56902" y="50839"/>
                </a:lnTo>
                <a:lnTo>
                  <a:pt x="55376" y="32435"/>
                </a:lnTo>
                <a:lnTo>
                  <a:pt x="37872" y="18013"/>
                </a:lnTo>
                <a:lnTo>
                  <a:pt x="0" y="0"/>
                </a:lnTo>
                <a:close/>
              </a:path>
            </a:pathLst>
          </a:custGeom>
          <a:solidFill>
            <a:srgbClr val="3B454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8" name="object 388"/>
          <p:cNvSpPr/>
          <p:nvPr/>
        </p:nvSpPr>
        <p:spPr>
          <a:xfrm>
            <a:off x="8856970" y="1506102"/>
            <a:ext cx="33044" cy="57018"/>
          </a:xfrm>
          <a:custGeom>
            <a:avLst/>
            <a:gdLst/>
            <a:ahLst/>
            <a:cxnLst/>
            <a:rect l="l" t="t" r="r" b="b"/>
            <a:pathLst>
              <a:path w="32384" h="55880">
                <a:moveTo>
                  <a:pt x="0" y="0"/>
                </a:moveTo>
                <a:lnTo>
                  <a:pt x="31971" y="55255"/>
                </a:lnTo>
                <a:lnTo>
                  <a:pt x="23066" y="32877"/>
                </a:lnTo>
                <a:lnTo>
                  <a:pt x="16767" y="19662"/>
                </a:lnTo>
                <a:lnTo>
                  <a:pt x="10077" y="10429"/>
                </a:lnTo>
                <a:lnTo>
                  <a:pt x="0" y="0"/>
                </a:lnTo>
                <a:close/>
              </a:path>
            </a:pathLst>
          </a:custGeom>
          <a:solidFill>
            <a:srgbClr val="7476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9" name="object 389"/>
          <p:cNvSpPr/>
          <p:nvPr/>
        </p:nvSpPr>
        <p:spPr>
          <a:xfrm>
            <a:off x="8739673" y="1442893"/>
            <a:ext cx="134771" cy="68681"/>
          </a:xfrm>
          <a:custGeom>
            <a:avLst/>
            <a:gdLst/>
            <a:ahLst/>
            <a:cxnLst/>
            <a:rect l="l" t="t" r="r" b="b"/>
            <a:pathLst>
              <a:path w="132079" h="67309">
                <a:moveTo>
                  <a:pt x="81968" y="0"/>
                </a:moveTo>
                <a:lnTo>
                  <a:pt x="51165" y="8808"/>
                </a:lnTo>
                <a:lnTo>
                  <a:pt x="0" y="38552"/>
                </a:lnTo>
                <a:lnTo>
                  <a:pt x="59530" y="59022"/>
                </a:lnTo>
                <a:lnTo>
                  <a:pt x="93122" y="66951"/>
                </a:lnTo>
                <a:lnTo>
                  <a:pt x="113149" y="63336"/>
                </a:lnTo>
                <a:lnTo>
                  <a:pt x="131983" y="49173"/>
                </a:lnTo>
                <a:lnTo>
                  <a:pt x="104783" y="13123"/>
                </a:lnTo>
                <a:lnTo>
                  <a:pt x="81968" y="0"/>
                </a:lnTo>
                <a:close/>
              </a:path>
            </a:pathLst>
          </a:custGeom>
          <a:solidFill>
            <a:srgbClr val="3B454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0" name="object 390"/>
          <p:cNvSpPr/>
          <p:nvPr/>
        </p:nvSpPr>
        <p:spPr>
          <a:xfrm>
            <a:off x="8774422" y="1484391"/>
            <a:ext cx="91359" cy="0"/>
          </a:xfrm>
          <a:custGeom>
            <a:avLst/>
            <a:gdLst/>
            <a:ahLst/>
            <a:cxnLst/>
            <a:rect l="l" t="t" r="r" b="b"/>
            <a:pathLst>
              <a:path w="89534">
                <a:moveTo>
                  <a:pt x="0" y="0"/>
                </a:moveTo>
                <a:lnTo>
                  <a:pt x="89449" y="0"/>
                </a:lnTo>
              </a:path>
            </a:pathLst>
          </a:custGeom>
          <a:ln w="8539">
            <a:solidFill>
              <a:srgbClr val="747679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1" name="object 391"/>
          <p:cNvSpPr/>
          <p:nvPr/>
        </p:nvSpPr>
        <p:spPr>
          <a:xfrm>
            <a:off x="8950368" y="1647126"/>
            <a:ext cx="213171" cy="205395"/>
          </a:xfrm>
          <a:custGeom>
            <a:avLst/>
            <a:gdLst/>
            <a:ahLst/>
            <a:cxnLst/>
            <a:rect l="l" t="t" r="r" b="b"/>
            <a:pathLst>
              <a:path w="208915" h="201294">
                <a:moveTo>
                  <a:pt x="29816" y="82882"/>
                </a:moveTo>
                <a:lnTo>
                  <a:pt x="0" y="133903"/>
                </a:lnTo>
                <a:lnTo>
                  <a:pt x="104322" y="195545"/>
                </a:lnTo>
                <a:lnTo>
                  <a:pt x="109813" y="199205"/>
                </a:lnTo>
                <a:lnTo>
                  <a:pt x="116302" y="200873"/>
                </a:lnTo>
                <a:lnTo>
                  <a:pt x="123195" y="200954"/>
                </a:lnTo>
                <a:lnTo>
                  <a:pt x="129899" y="199850"/>
                </a:lnTo>
                <a:lnTo>
                  <a:pt x="138377" y="197698"/>
                </a:lnTo>
                <a:lnTo>
                  <a:pt x="144771" y="191311"/>
                </a:lnTo>
                <a:lnTo>
                  <a:pt x="146927" y="182843"/>
                </a:lnTo>
                <a:lnTo>
                  <a:pt x="170102" y="127517"/>
                </a:lnTo>
                <a:lnTo>
                  <a:pt x="106477" y="127517"/>
                </a:lnTo>
                <a:lnTo>
                  <a:pt x="49574" y="94054"/>
                </a:lnTo>
                <a:lnTo>
                  <a:pt x="29816" y="82882"/>
                </a:lnTo>
                <a:close/>
              </a:path>
              <a:path w="208915" h="201294">
                <a:moveTo>
                  <a:pt x="178827" y="0"/>
                </a:moveTo>
                <a:lnTo>
                  <a:pt x="174588" y="2081"/>
                </a:lnTo>
                <a:lnTo>
                  <a:pt x="167038" y="4455"/>
                </a:lnTo>
                <a:lnTo>
                  <a:pt x="160479" y="8216"/>
                </a:lnTo>
                <a:lnTo>
                  <a:pt x="155119" y="13161"/>
                </a:lnTo>
                <a:lnTo>
                  <a:pt x="151166" y="19088"/>
                </a:lnTo>
                <a:lnTo>
                  <a:pt x="146057" y="31773"/>
                </a:lnTo>
                <a:lnTo>
                  <a:pt x="142356" y="40651"/>
                </a:lnTo>
                <a:lnTo>
                  <a:pt x="138264" y="49906"/>
                </a:lnTo>
                <a:lnTo>
                  <a:pt x="131983" y="63722"/>
                </a:lnTo>
                <a:lnTo>
                  <a:pt x="125320" y="80290"/>
                </a:lnTo>
                <a:lnTo>
                  <a:pt x="118448" y="97234"/>
                </a:lnTo>
                <a:lnTo>
                  <a:pt x="111968" y="113371"/>
                </a:lnTo>
                <a:lnTo>
                  <a:pt x="106477" y="127517"/>
                </a:lnTo>
                <a:lnTo>
                  <a:pt x="170102" y="127517"/>
                </a:lnTo>
                <a:lnTo>
                  <a:pt x="185221" y="91421"/>
                </a:lnTo>
                <a:lnTo>
                  <a:pt x="206488" y="42481"/>
                </a:lnTo>
                <a:lnTo>
                  <a:pt x="189460" y="4233"/>
                </a:lnTo>
                <a:lnTo>
                  <a:pt x="185221" y="2081"/>
                </a:lnTo>
                <a:lnTo>
                  <a:pt x="178827" y="0"/>
                </a:lnTo>
                <a:close/>
              </a:path>
            </a:pathLst>
          </a:custGeom>
          <a:solidFill>
            <a:srgbClr val="DCE48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2" name="object 392"/>
          <p:cNvSpPr/>
          <p:nvPr/>
        </p:nvSpPr>
        <p:spPr>
          <a:xfrm>
            <a:off x="8513803" y="1755567"/>
            <a:ext cx="183366" cy="232609"/>
          </a:xfrm>
          <a:custGeom>
            <a:avLst/>
            <a:gdLst/>
            <a:ahLst/>
            <a:cxnLst/>
            <a:rect l="l" t="t" r="r" b="b"/>
            <a:pathLst>
              <a:path w="179704" h="227964">
                <a:moveTo>
                  <a:pt x="100011" y="0"/>
                </a:moveTo>
                <a:lnTo>
                  <a:pt x="8477" y="85035"/>
                </a:lnTo>
                <a:lnTo>
                  <a:pt x="2083" y="89269"/>
                </a:lnTo>
                <a:lnTo>
                  <a:pt x="0" y="97808"/>
                </a:lnTo>
                <a:lnTo>
                  <a:pt x="0" y="106347"/>
                </a:lnTo>
                <a:lnTo>
                  <a:pt x="762" y="113584"/>
                </a:lnTo>
                <a:lnTo>
                  <a:pt x="131983" y="221163"/>
                </a:lnTo>
                <a:lnTo>
                  <a:pt x="153770" y="227783"/>
                </a:lnTo>
                <a:lnTo>
                  <a:pt x="164294" y="224412"/>
                </a:lnTo>
                <a:lnTo>
                  <a:pt x="172433" y="216857"/>
                </a:lnTo>
                <a:lnTo>
                  <a:pt x="176672" y="212624"/>
                </a:lnTo>
                <a:lnTo>
                  <a:pt x="178827" y="206237"/>
                </a:lnTo>
                <a:lnTo>
                  <a:pt x="178827" y="202003"/>
                </a:lnTo>
                <a:lnTo>
                  <a:pt x="179236" y="194104"/>
                </a:lnTo>
                <a:lnTo>
                  <a:pt x="177462" y="186602"/>
                </a:lnTo>
                <a:lnTo>
                  <a:pt x="173694" y="179893"/>
                </a:lnTo>
                <a:lnTo>
                  <a:pt x="168122" y="174376"/>
                </a:lnTo>
                <a:lnTo>
                  <a:pt x="157945" y="166725"/>
                </a:lnTo>
                <a:lnTo>
                  <a:pt x="150564" y="161073"/>
                </a:lnTo>
                <a:lnTo>
                  <a:pt x="142388" y="154627"/>
                </a:lnTo>
                <a:lnTo>
                  <a:pt x="129827" y="144595"/>
                </a:lnTo>
                <a:lnTo>
                  <a:pt x="115182" y="134388"/>
                </a:lnTo>
                <a:lnTo>
                  <a:pt x="100550" y="123588"/>
                </a:lnTo>
                <a:lnTo>
                  <a:pt x="86726" y="113192"/>
                </a:lnTo>
                <a:lnTo>
                  <a:pt x="74505" y="104195"/>
                </a:lnTo>
                <a:lnTo>
                  <a:pt x="87488" y="91566"/>
                </a:lnTo>
                <a:lnTo>
                  <a:pt x="105085" y="74962"/>
                </a:lnTo>
                <a:lnTo>
                  <a:pt x="123881" y="57563"/>
                </a:lnTo>
                <a:lnTo>
                  <a:pt x="140461" y="42553"/>
                </a:lnTo>
                <a:lnTo>
                  <a:pt x="100011" y="0"/>
                </a:lnTo>
                <a:close/>
              </a:path>
            </a:pathLst>
          </a:custGeom>
          <a:solidFill>
            <a:srgbClr val="DCE48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3" name="object 393"/>
          <p:cNvSpPr/>
          <p:nvPr/>
        </p:nvSpPr>
        <p:spPr>
          <a:xfrm>
            <a:off x="8853845" y="1675317"/>
            <a:ext cx="138010" cy="117276"/>
          </a:xfrm>
          <a:custGeom>
            <a:avLst/>
            <a:gdLst/>
            <a:ahLst/>
            <a:cxnLst/>
            <a:rect l="l" t="t" r="r" b="b"/>
            <a:pathLst>
              <a:path w="135254" h="114935">
                <a:moveTo>
                  <a:pt x="35035" y="0"/>
                </a:moveTo>
                <a:lnTo>
                  <a:pt x="0" y="28754"/>
                </a:lnTo>
                <a:lnTo>
                  <a:pt x="162" y="40912"/>
                </a:lnTo>
                <a:lnTo>
                  <a:pt x="5512" y="52275"/>
                </a:lnTo>
                <a:lnTo>
                  <a:pt x="15852" y="61641"/>
                </a:lnTo>
                <a:lnTo>
                  <a:pt x="100991" y="114815"/>
                </a:lnTo>
                <a:lnTo>
                  <a:pt x="135046" y="59488"/>
                </a:lnTo>
                <a:lnTo>
                  <a:pt x="103799" y="40444"/>
                </a:lnTo>
                <a:lnTo>
                  <a:pt x="76527" y="23384"/>
                </a:lnTo>
                <a:lnTo>
                  <a:pt x="49907" y="6386"/>
                </a:lnTo>
                <a:lnTo>
                  <a:pt x="41358" y="2081"/>
                </a:lnTo>
                <a:lnTo>
                  <a:pt x="35035" y="0"/>
                </a:lnTo>
                <a:close/>
              </a:path>
            </a:pathLst>
          </a:custGeom>
          <a:solidFill>
            <a:srgbClr val="BC1F2D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4" name="object 394"/>
          <p:cNvSpPr/>
          <p:nvPr/>
        </p:nvSpPr>
        <p:spPr>
          <a:xfrm>
            <a:off x="8596351" y="1676653"/>
            <a:ext cx="139954" cy="135418"/>
          </a:xfrm>
          <a:custGeom>
            <a:avLst/>
            <a:gdLst/>
            <a:ahLst/>
            <a:cxnLst/>
            <a:rect l="l" t="t" r="r" b="b"/>
            <a:pathLst>
              <a:path w="137159" h="132714">
                <a:moveTo>
                  <a:pt x="104016" y="0"/>
                </a:moveTo>
                <a:lnTo>
                  <a:pt x="90875" y="2159"/>
                </a:lnTo>
                <a:lnTo>
                  <a:pt x="78744" y="9310"/>
                </a:lnTo>
                <a:lnTo>
                  <a:pt x="0" y="83725"/>
                </a:lnTo>
                <a:lnTo>
                  <a:pt x="46772" y="132594"/>
                </a:lnTo>
                <a:lnTo>
                  <a:pt x="76152" y="106075"/>
                </a:lnTo>
                <a:lnTo>
                  <a:pt x="125588" y="60332"/>
                </a:lnTo>
                <a:lnTo>
                  <a:pt x="136664" y="30273"/>
                </a:lnTo>
                <a:lnTo>
                  <a:pt x="135126" y="23393"/>
                </a:lnTo>
                <a:lnTo>
                  <a:pt x="131998" y="16917"/>
                </a:lnTo>
                <a:lnTo>
                  <a:pt x="127672" y="11463"/>
                </a:lnTo>
                <a:lnTo>
                  <a:pt x="116753" y="3034"/>
                </a:lnTo>
                <a:lnTo>
                  <a:pt x="104016" y="0"/>
                </a:lnTo>
                <a:close/>
              </a:path>
            </a:pathLst>
          </a:custGeom>
          <a:solidFill>
            <a:srgbClr val="BC1F2D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5" name="object 395"/>
          <p:cNvSpPr/>
          <p:nvPr/>
        </p:nvSpPr>
        <p:spPr>
          <a:xfrm>
            <a:off x="8870020" y="2033275"/>
            <a:ext cx="23974" cy="22030"/>
          </a:xfrm>
          <a:custGeom>
            <a:avLst/>
            <a:gdLst/>
            <a:ahLst/>
            <a:cxnLst/>
            <a:rect l="l" t="t" r="r" b="b"/>
            <a:pathLst>
              <a:path w="23495" h="21589">
                <a:moveTo>
                  <a:pt x="0" y="21261"/>
                </a:moveTo>
                <a:lnTo>
                  <a:pt x="23417" y="21261"/>
                </a:lnTo>
                <a:lnTo>
                  <a:pt x="23417" y="0"/>
                </a:lnTo>
                <a:lnTo>
                  <a:pt x="0" y="0"/>
                </a:lnTo>
                <a:lnTo>
                  <a:pt x="0" y="21261"/>
                </a:lnTo>
                <a:close/>
              </a:path>
            </a:pathLst>
          </a:custGeom>
          <a:solidFill>
            <a:srgbClr val="3B454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6" name="object 396"/>
          <p:cNvSpPr/>
          <p:nvPr/>
        </p:nvSpPr>
        <p:spPr>
          <a:xfrm>
            <a:off x="8820022" y="2033275"/>
            <a:ext cx="36932" cy="22030"/>
          </a:xfrm>
          <a:custGeom>
            <a:avLst/>
            <a:gdLst/>
            <a:ahLst/>
            <a:cxnLst/>
            <a:rect l="l" t="t" r="r" b="b"/>
            <a:pathLst>
              <a:path w="36195" h="21589">
                <a:moveTo>
                  <a:pt x="0" y="21261"/>
                </a:moveTo>
                <a:lnTo>
                  <a:pt x="36190" y="21261"/>
                </a:lnTo>
                <a:lnTo>
                  <a:pt x="36190" y="0"/>
                </a:lnTo>
                <a:lnTo>
                  <a:pt x="0" y="0"/>
                </a:lnTo>
                <a:lnTo>
                  <a:pt x="0" y="21261"/>
                </a:lnTo>
                <a:close/>
              </a:path>
            </a:pathLst>
          </a:custGeom>
          <a:solidFill>
            <a:srgbClr val="3B454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7" name="object 397"/>
          <p:cNvSpPr/>
          <p:nvPr/>
        </p:nvSpPr>
        <p:spPr>
          <a:xfrm>
            <a:off x="8776622" y="2026774"/>
            <a:ext cx="30453" cy="34989"/>
          </a:xfrm>
          <a:custGeom>
            <a:avLst/>
            <a:gdLst/>
            <a:ahLst/>
            <a:cxnLst/>
            <a:rect l="l" t="t" r="r" b="b"/>
            <a:pathLst>
              <a:path w="29845" h="34289">
                <a:moveTo>
                  <a:pt x="0" y="34019"/>
                </a:moveTo>
                <a:lnTo>
                  <a:pt x="29801" y="34019"/>
                </a:lnTo>
                <a:lnTo>
                  <a:pt x="29801" y="0"/>
                </a:lnTo>
                <a:lnTo>
                  <a:pt x="0" y="0"/>
                </a:lnTo>
                <a:lnTo>
                  <a:pt x="0" y="34019"/>
                </a:lnTo>
                <a:close/>
              </a:path>
            </a:pathLst>
          </a:custGeom>
          <a:solidFill>
            <a:srgbClr val="3B454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8" name="object 398"/>
          <p:cNvSpPr/>
          <p:nvPr/>
        </p:nvSpPr>
        <p:spPr>
          <a:xfrm>
            <a:off x="8774422" y="2024584"/>
            <a:ext cx="34989" cy="39524"/>
          </a:xfrm>
          <a:custGeom>
            <a:avLst/>
            <a:gdLst/>
            <a:ahLst/>
            <a:cxnLst/>
            <a:rect l="l" t="t" r="r" b="b"/>
            <a:pathLst>
              <a:path w="34290" h="38735">
                <a:moveTo>
                  <a:pt x="34055" y="0"/>
                </a:moveTo>
                <a:lnTo>
                  <a:pt x="0" y="0"/>
                </a:lnTo>
                <a:lnTo>
                  <a:pt x="0" y="38247"/>
                </a:lnTo>
                <a:lnTo>
                  <a:pt x="34055" y="38247"/>
                </a:lnTo>
                <a:lnTo>
                  <a:pt x="34055" y="34014"/>
                </a:lnTo>
                <a:lnTo>
                  <a:pt x="4238" y="34014"/>
                </a:lnTo>
                <a:lnTo>
                  <a:pt x="4238" y="4233"/>
                </a:lnTo>
                <a:lnTo>
                  <a:pt x="2155" y="4233"/>
                </a:lnTo>
                <a:lnTo>
                  <a:pt x="2155" y="2152"/>
                </a:lnTo>
                <a:lnTo>
                  <a:pt x="34055" y="2152"/>
                </a:lnTo>
                <a:lnTo>
                  <a:pt x="34055" y="0"/>
                </a:lnTo>
                <a:close/>
              </a:path>
              <a:path w="34290" h="38735">
                <a:moveTo>
                  <a:pt x="34055" y="2152"/>
                </a:moveTo>
                <a:lnTo>
                  <a:pt x="4238" y="2152"/>
                </a:lnTo>
                <a:lnTo>
                  <a:pt x="4238" y="4233"/>
                </a:lnTo>
                <a:lnTo>
                  <a:pt x="31971" y="4233"/>
                </a:lnTo>
                <a:lnTo>
                  <a:pt x="31971" y="34014"/>
                </a:lnTo>
                <a:lnTo>
                  <a:pt x="34055" y="34014"/>
                </a:lnTo>
                <a:lnTo>
                  <a:pt x="34055" y="2152"/>
                </a:lnTo>
                <a:close/>
              </a:path>
              <a:path w="34290" h="38735">
                <a:moveTo>
                  <a:pt x="4238" y="2152"/>
                </a:moveTo>
                <a:lnTo>
                  <a:pt x="2155" y="2152"/>
                </a:lnTo>
                <a:lnTo>
                  <a:pt x="2155" y="4233"/>
                </a:lnTo>
                <a:lnTo>
                  <a:pt x="4238" y="4233"/>
                </a:lnTo>
                <a:lnTo>
                  <a:pt x="4238" y="2152"/>
                </a:lnTo>
                <a:close/>
              </a:path>
            </a:pathLst>
          </a:custGeom>
          <a:solidFill>
            <a:srgbClr val="80818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9" name="object 399"/>
          <p:cNvSpPr/>
          <p:nvPr/>
        </p:nvSpPr>
        <p:spPr>
          <a:xfrm>
            <a:off x="8726624" y="2033275"/>
            <a:ext cx="39524" cy="22030"/>
          </a:xfrm>
          <a:custGeom>
            <a:avLst/>
            <a:gdLst/>
            <a:ahLst/>
            <a:cxnLst/>
            <a:rect l="l" t="t" r="r" b="b"/>
            <a:pathLst>
              <a:path w="38734" h="21589">
                <a:moveTo>
                  <a:pt x="0" y="21261"/>
                </a:moveTo>
                <a:lnTo>
                  <a:pt x="38318" y="21261"/>
                </a:lnTo>
                <a:lnTo>
                  <a:pt x="38318" y="0"/>
                </a:lnTo>
                <a:lnTo>
                  <a:pt x="0" y="0"/>
                </a:lnTo>
                <a:lnTo>
                  <a:pt x="0" y="21261"/>
                </a:lnTo>
                <a:close/>
              </a:path>
            </a:pathLst>
          </a:custGeom>
          <a:solidFill>
            <a:srgbClr val="3B454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0" name="object 400"/>
          <p:cNvSpPr/>
          <p:nvPr/>
        </p:nvSpPr>
        <p:spPr>
          <a:xfrm>
            <a:off x="8691875" y="2033275"/>
            <a:ext cx="23974" cy="22030"/>
          </a:xfrm>
          <a:custGeom>
            <a:avLst/>
            <a:gdLst/>
            <a:ahLst/>
            <a:cxnLst/>
            <a:rect l="l" t="t" r="r" b="b"/>
            <a:pathLst>
              <a:path w="23495" h="21589">
                <a:moveTo>
                  <a:pt x="0" y="21261"/>
                </a:moveTo>
                <a:lnTo>
                  <a:pt x="23417" y="21261"/>
                </a:lnTo>
                <a:lnTo>
                  <a:pt x="23417" y="0"/>
                </a:lnTo>
                <a:lnTo>
                  <a:pt x="0" y="0"/>
                </a:lnTo>
                <a:lnTo>
                  <a:pt x="0" y="21261"/>
                </a:lnTo>
                <a:close/>
              </a:path>
            </a:pathLst>
          </a:custGeom>
          <a:solidFill>
            <a:srgbClr val="3B454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1" name="object 401"/>
          <p:cNvSpPr/>
          <p:nvPr/>
        </p:nvSpPr>
        <p:spPr>
          <a:xfrm>
            <a:off x="8802647" y="1660086"/>
            <a:ext cx="60906" cy="60906"/>
          </a:xfrm>
          <a:custGeom>
            <a:avLst/>
            <a:gdLst/>
            <a:ahLst/>
            <a:cxnLst/>
            <a:rect l="l" t="t" r="r" b="b"/>
            <a:pathLst>
              <a:path w="59690" h="59689">
                <a:moveTo>
                  <a:pt x="46844" y="0"/>
                </a:moveTo>
                <a:lnTo>
                  <a:pt x="0" y="42553"/>
                </a:lnTo>
                <a:lnTo>
                  <a:pt x="31971" y="59560"/>
                </a:lnTo>
                <a:lnTo>
                  <a:pt x="59633" y="6386"/>
                </a:lnTo>
                <a:lnTo>
                  <a:pt x="46844" y="0"/>
                </a:lnTo>
                <a:close/>
              </a:path>
            </a:pathLst>
          </a:custGeom>
          <a:solidFill>
            <a:srgbClr val="ED413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2" name="object 402"/>
          <p:cNvSpPr/>
          <p:nvPr/>
        </p:nvSpPr>
        <p:spPr>
          <a:xfrm>
            <a:off x="8726624" y="1657962"/>
            <a:ext cx="58962" cy="63498"/>
          </a:xfrm>
          <a:custGeom>
            <a:avLst/>
            <a:gdLst/>
            <a:ahLst/>
            <a:cxnLst/>
            <a:rect l="l" t="t" r="r" b="b"/>
            <a:pathLst>
              <a:path w="57784" h="62230">
                <a:moveTo>
                  <a:pt x="10633" y="0"/>
                </a:moveTo>
                <a:lnTo>
                  <a:pt x="0" y="8467"/>
                </a:lnTo>
                <a:lnTo>
                  <a:pt x="25577" y="61641"/>
                </a:lnTo>
                <a:lnTo>
                  <a:pt x="57477" y="44634"/>
                </a:lnTo>
                <a:lnTo>
                  <a:pt x="10633" y="0"/>
                </a:lnTo>
                <a:close/>
              </a:path>
            </a:pathLst>
          </a:custGeom>
          <a:solidFill>
            <a:srgbClr val="ED413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3" name="object 403"/>
          <p:cNvSpPr/>
          <p:nvPr/>
        </p:nvSpPr>
        <p:spPr>
          <a:xfrm>
            <a:off x="8693767" y="1475714"/>
            <a:ext cx="61554" cy="95894"/>
          </a:xfrm>
          <a:custGeom>
            <a:avLst/>
            <a:gdLst/>
            <a:ahLst/>
            <a:cxnLst/>
            <a:rect l="l" t="t" r="r" b="b"/>
            <a:pathLst>
              <a:path w="60325" h="93980">
                <a:moveTo>
                  <a:pt x="59933" y="0"/>
                </a:moveTo>
                <a:lnTo>
                  <a:pt x="20781" y="15791"/>
                </a:lnTo>
                <a:lnTo>
                  <a:pt x="2402" y="30802"/>
                </a:lnTo>
                <a:lnTo>
                  <a:pt x="0" y="53806"/>
                </a:lnTo>
                <a:lnTo>
                  <a:pt x="8778" y="93574"/>
                </a:lnTo>
                <a:lnTo>
                  <a:pt x="38352" y="70557"/>
                </a:lnTo>
                <a:lnTo>
                  <a:pt x="53539" y="53138"/>
                </a:lnTo>
                <a:lnTo>
                  <a:pt x="59134" y="32543"/>
                </a:lnTo>
                <a:lnTo>
                  <a:pt x="59933" y="0"/>
                </a:lnTo>
                <a:close/>
              </a:path>
            </a:pathLst>
          </a:custGeom>
          <a:solidFill>
            <a:srgbClr val="3B454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4" name="object 404"/>
          <p:cNvSpPr/>
          <p:nvPr/>
        </p:nvSpPr>
        <p:spPr>
          <a:xfrm>
            <a:off x="8707124" y="1514741"/>
            <a:ext cx="30453" cy="47947"/>
          </a:xfrm>
          <a:custGeom>
            <a:avLst/>
            <a:gdLst/>
            <a:ahLst/>
            <a:cxnLst/>
            <a:rect l="l" t="t" r="r" b="b"/>
            <a:pathLst>
              <a:path w="29845" h="46990">
                <a:moveTo>
                  <a:pt x="29744" y="0"/>
                </a:moveTo>
                <a:lnTo>
                  <a:pt x="0" y="46787"/>
                </a:lnTo>
                <a:lnTo>
                  <a:pt x="9133" y="38568"/>
                </a:lnTo>
                <a:lnTo>
                  <a:pt x="18859" y="22586"/>
                </a:lnTo>
                <a:lnTo>
                  <a:pt x="26592" y="7007"/>
                </a:lnTo>
                <a:lnTo>
                  <a:pt x="29744" y="0"/>
                </a:lnTo>
                <a:close/>
              </a:path>
            </a:pathLst>
          </a:custGeom>
          <a:solidFill>
            <a:srgbClr val="7476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5" name="object 405"/>
          <p:cNvSpPr/>
          <p:nvPr/>
        </p:nvSpPr>
        <p:spPr>
          <a:xfrm>
            <a:off x="6847745" y="1591286"/>
            <a:ext cx="1288068" cy="932300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6" name="object 406"/>
          <p:cNvSpPr/>
          <p:nvPr/>
        </p:nvSpPr>
        <p:spPr>
          <a:xfrm>
            <a:off x="9026391" y="2319665"/>
            <a:ext cx="182470" cy="20392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7" name="object 407"/>
          <p:cNvSpPr/>
          <p:nvPr/>
        </p:nvSpPr>
        <p:spPr>
          <a:xfrm>
            <a:off x="8350834" y="2319665"/>
            <a:ext cx="182470" cy="20392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8" name="object 408"/>
          <p:cNvSpPr/>
          <p:nvPr/>
        </p:nvSpPr>
        <p:spPr>
          <a:xfrm>
            <a:off x="8442104" y="2319622"/>
            <a:ext cx="673853" cy="143194"/>
          </a:xfrm>
          <a:custGeom>
            <a:avLst/>
            <a:gdLst/>
            <a:ahLst/>
            <a:cxnLst/>
            <a:rect l="l" t="t" r="r" b="b"/>
            <a:pathLst>
              <a:path w="660400" h="140335">
                <a:moveTo>
                  <a:pt x="0" y="140333"/>
                </a:moveTo>
                <a:lnTo>
                  <a:pt x="659930" y="140333"/>
                </a:lnTo>
                <a:lnTo>
                  <a:pt x="659930" y="0"/>
                </a:lnTo>
                <a:lnTo>
                  <a:pt x="0" y="0"/>
                </a:lnTo>
                <a:lnTo>
                  <a:pt x="0" y="140333"/>
                </a:lnTo>
                <a:close/>
              </a:path>
            </a:pathLst>
          </a:custGeom>
          <a:solidFill>
            <a:srgbClr val="F38A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9" name="object 409"/>
          <p:cNvSpPr/>
          <p:nvPr/>
        </p:nvSpPr>
        <p:spPr>
          <a:xfrm>
            <a:off x="8494229" y="2768734"/>
            <a:ext cx="384441" cy="11715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0" name="object 410"/>
          <p:cNvSpPr/>
          <p:nvPr/>
        </p:nvSpPr>
        <p:spPr>
          <a:xfrm>
            <a:off x="8906968" y="2867995"/>
            <a:ext cx="63498" cy="15550"/>
          </a:xfrm>
          <a:custGeom>
            <a:avLst/>
            <a:gdLst/>
            <a:ahLst/>
            <a:cxnLst/>
            <a:rect l="l" t="t" r="r" b="b"/>
            <a:pathLst>
              <a:path w="62229" h="15239">
                <a:moveTo>
                  <a:pt x="0" y="15230"/>
                </a:moveTo>
                <a:lnTo>
                  <a:pt x="61716" y="15230"/>
                </a:lnTo>
                <a:lnTo>
                  <a:pt x="61716" y="0"/>
                </a:lnTo>
                <a:lnTo>
                  <a:pt x="0" y="0"/>
                </a:lnTo>
                <a:lnTo>
                  <a:pt x="0" y="15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1" name="object 411"/>
          <p:cNvSpPr/>
          <p:nvPr/>
        </p:nvSpPr>
        <p:spPr>
          <a:xfrm>
            <a:off x="8906969" y="2834322"/>
            <a:ext cx="17494" cy="33693"/>
          </a:xfrm>
          <a:custGeom>
            <a:avLst/>
            <a:gdLst/>
            <a:ahLst/>
            <a:cxnLst/>
            <a:rect l="l" t="t" r="r" b="b"/>
            <a:pathLst>
              <a:path w="17145" h="33019">
                <a:moveTo>
                  <a:pt x="0" y="32999"/>
                </a:moveTo>
                <a:lnTo>
                  <a:pt x="17027" y="32999"/>
                </a:lnTo>
                <a:lnTo>
                  <a:pt x="17027" y="0"/>
                </a:lnTo>
                <a:lnTo>
                  <a:pt x="0" y="0"/>
                </a:lnTo>
                <a:lnTo>
                  <a:pt x="0" y="32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2" name="object 412"/>
          <p:cNvSpPr/>
          <p:nvPr/>
        </p:nvSpPr>
        <p:spPr>
          <a:xfrm>
            <a:off x="8906968" y="2818782"/>
            <a:ext cx="57018" cy="15550"/>
          </a:xfrm>
          <a:custGeom>
            <a:avLst/>
            <a:gdLst/>
            <a:ahLst/>
            <a:cxnLst/>
            <a:rect l="l" t="t" r="r" b="b"/>
            <a:pathLst>
              <a:path w="55879" h="15239">
                <a:moveTo>
                  <a:pt x="0" y="15230"/>
                </a:moveTo>
                <a:lnTo>
                  <a:pt x="55322" y="15230"/>
                </a:lnTo>
                <a:lnTo>
                  <a:pt x="55322" y="0"/>
                </a:lnTo>
                <a:lnTo>
                  <a:pt x="0" y="0"/>
                </a:lnTo>
                <a:lnTo>
                  <a:pt x="0" y="15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3" name="object 413"/>
          <p:cNvSpPr/>
          <p:nvPr/>
        </p:nvSpPr>
        <p:spPr>
          <a:xfrm>
            <a:off x="8906969" y="2786405"/>
            <a:ext cx="17494" cy="32397"/>
          </a:xfrm>
          <a:custGeom>
            <a:avLst/>
            <a:gdLst/>
            <a:ahLst/>
            <a:cxnLst/>
            <a:rect l="l" t="t" r="r" b="b"/>
            <a:pathLst>
              <a:path w="17145" h="31750">
                <a:moveTo>
                  <a:pt x="0" y="31730"/>
                </a:moveTo>
                <a:lnTo>
                  <a:pt x="17027" y="31730"/>
                </a:lnTo>
                <a:lnTo>
                  <a:pt x="17027" y="0"/>
                </a:lnTo>
                <a:lnTo>
                  <a:pt x="0" y="0"/>
                </a:lnTo>
                <a:lnTo>
                  <a:pt x="0" y="31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4" name="object 414"/>
          <p:cNvSpPr/>
          <p:nvPr/>
        </p:nvSpPr>
        <p:spPr>
          <a:xfrm>
            <a:off x="8906968" y="2770864"/>
            <a:ext cx="60906" cy="15550"/>
          </a:xfrm>
          <a:custGeom>
            <a:avLst/>
            <a:gdLst/>
            <a:ahLst/>
            <a:cxnLst/>
            <a:rect l="l" t="t" r="r" b="b"/>
            <a:pathLst>
              <a:path w="59690" h="15239">
                <a:moveTo>
                  <a:pt x="0" y="15230"/>
                </a:moveTo>
                <a:lnTo>
                  <a:pt x="59561" y="15230"/>
                </a:lnTo>
                <a:lnTo>
                  <a:pt x="59561" y="0"/>
                </a:lnTo>
                <a:lnTo>
                  <a:pt x="0" y="0"/>
                </a:lnTo>
                <a:lnTo>
                  <a:pt x="0" y="15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5" name="object 415"/>
          <p:cNvSpPr/>
          <p:nvPr/>
        </p:nvSpPr>
        <p:spPr>
          <a:xfrm>
            <a:off x="8989516" y="2770930"/>
            <a:ext cx="88999" cy="11276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6" name="object 416"/>
          <p:cNvSpPr/>
          <p:nvPr/>
        </p:nvSpPr>
        <p:spPr>
          <a:xfrm>
            <a:off x="6999791" y="2768734"/>
            <a:ext cx="208495" cy="117154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7" name="object 417"/>
          <p:cNvSpPr/>
          <p:nvPr/>
        </p:nvSpPr>
        <p:spPr>
          <a:xfrm>
            <a:off x="7227861" y="2770871"/>
            <a:ext cx="334491" cy="112819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8" name="object 418"/>
          <p:cNvSpPr/>
          <p:nvPr/>
        </p:nvSpPr>
        <p:spPr>
          <a:xfrm>
            <a:off x="7590601" y="2770930"/>
            <a:ext cx="78222" cy="11276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9" name="object 419"/>
          <p:cNvSpPr/>
          <p:nvPr/>
        </p:nvSpPr>
        <p:spPr>
          <a:xfrm>
            <a:off x="7688326" y="2768734"/>
            <a:ext cx="299766" cy="11715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0" name="object 420"/>
          <p:cNvSpPr/>
          <p:nvPr/>
        </p:nvSpPr>
        <p:spPr>
          <a:xfrm>
            <a:off x="8009866" y="2768734"/>
            <a:ext cx="169420" cy="117154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1" name="object 421"/>
          <p:cNvSpPr/>
          <p:nvPr/>
        </p:nvSpPr>
        <p:spPr>
          <a:xfrm>
            <a:off x="8611526" y="2363013"/>
            <a:ext cx="47947" cy="47947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816" y="0"/>
                </a:moveTo>
                <a:lnTo>
                  <a:pt x="17027" y="0"/>
                </a:lnTo>
                <a:lnTo>
                  <a:pt x="0" y="46787"/>
                </a:lnTo>
                <a:lnTo>
                  <a:pt x="12788" y="46787"/>
                </a:lnTo>
                <a:lnTo>
                  <a:pt x="14872" y="36166"/>
                </a:lnTo>
                <a:lnTo>
                  <a:pt x="42979" y="36166"/>
                </a:lnTo>
                <a:lnTo>
                  <a:pt x="39897" y="27699"/>
                </a:lnTo>
                <a:lnTo>
                  <a:pt x="17027" y="27699"/>
                </a:lnTo>
                <a:lnTo>
                  <a:pt x="23422" y="12773"/>
                </a:lnTo>
                <a:lnTo>
                  <a:pt x="23422" y="8539"/>
                </a:lnTo>
                <a:lnTo>
                  <a:pt x="32924" y="8539"/>
                </a:lnTo>
                <a:lnTo>
                  <a:pt x="29816" y="0"/>
                </a:lnTo>
                <a:close/>
              </a:path>
              <a:path w="46990" h="46989">
                <a:moveTo>
                  <a:pt x="42979" y="36166"/>
                </a:moveTo>
                <a:lnTo>
                  <a:pt x="31900" y="36166"/>
                </a:lnTo>
                <a:lnTo>
                  <a:pt x="36210" y="46787"/>
                </a:lnTo>
                <a:lnTo>
                  <a:pt x="46844" y="46787"/>
                </a:lnTo>
                <a:lnTo>
                  <a:pt x="42979" y="36166"/>
                </a:lnTo>
                <a:close/>
              </a:path>
              <a:path w="46990" h="46989">
                <a:moveTo>
                  <a:pt x="32924" y="8539"/>
                </a:moveTo>
                <a:lnTo>
                  <a:pt x="23422" y="8539"/>
                </a:lnTo>
                <a:lnTo>
                  <a:pt x="23422" y="10620"/>
                </a:lnTo>
                <a:lnTo>
                  <a:pt x="25577" y="12773"/>
                </a:lnTo>
                <a:lnTo>
                  <a:pt x="29816" y="27699"/>
                </a:lnTo>
                <a:lnTo>
                  <a:pt x="39897" y="27699"/>
                </a:lnTo>
                <a:lnTo>
                  <a:pt x="32924" y="8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2" name="object 422"/>
          <p:cNvSpPr/>
          <p:nvPr/>
        </p:nvSpPr>
        <p:spPr>
          <a:xfrm>
            <a:off x="8661451" y="2363013"/>
            <a:ext cx="47947" cy="47947"/>
          </a:xfrm>
          <a:custGeom>
            <a:avLst/>
            <a:gdLst/>
            <a:ahLst/>
            <a:cxnLst/>
            <a:rect l="l" t="t" r="r" b="b"/>
            <a:pathLst>
              <a:path w="46990" h="46989">
                <a:moveTo>
                  <a:pt x="29816" y="0"/>
                </a:moveTo>
                <a:lnTo>
                  <a:pt x="17027" y="0"/>
                </a:lnTo>
                <a:lnTo>
                  <a:pt x="0" y="46787"/>
                </a:lnTo>
                <a:lnTo>
                  <a:pt x="12788" y="46787"/>
                </a:lnTo>
                <a:lnTo>
                  <a:pt x="14944" y="36166"/>
                </a:lnTo>
                <a:lnTo>
                  <a:pt x="42979" y="36166"/>
                </a:lnTo>
                <a:lnTo>
                  <a:pt x="39897" y="27699"/>
                </a:lnTo>
                <a:lnTo>
                  <a:pt x="17027" y="27699"/>
                </a:lnTo>
                <a:lnTo>
                  <a:pt x="23422" y="12773"/>
                </a:lnTo>
                <a:lnTo>
                  <a:pt x="23422" y="8539"/>
                </a:lnTo>
                <a:lnTo>
                  <a:pt x="32924" y="8539"/>
                </a:lnTo>
                <a:lnTo>
                  <a:pt x="29816" y="0"/>
                </a:lnTo>
                <a:close/>
              </a:path>
              <a:path w="46990" h="46989">
                <a:moveTo>
                  <a:pt x="42979" y="36166"/>
                </a:moveTo>
                <a:lnTo>
                  <a:pt x="31971" y="36166"/>
                </a:lnTo>
                <a:lnTo>
                  <a:pt x="36210" y="46787"/>
                </a:lnTo>
                <a:lnTo>
                  <a:pt x="46844" y="46787"/>
                </a:lnTo>
                <a:lnTo>
                  <a:pt x="42979" y="36166"/>
                </a:lnTo>
                <a:close/>
              </a:path>
              <a:path w="46990" h="46989">
                <a:moveTo>
                  <a:pt x="32924" y="8539"/>
                </a:moveTo>
                <a:lnTo>
                  <a:pt x="23422" y="8539"/>
                </a:lnTo>
                <a:lnTo>
                  <a:pt x="23422" y="12773"/>
                </a:lnTo>
                <a:lnTo>
                  <a:pt x="29816" y="27699"/>
                </a:lnTo>
                <a:lnTo>
                  <a:pt x="39897" y="27699"/>
                </a:lnTo>
                <a:lnTo>
                  <a:pt x="32924" y="8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3" name="object 423"/>
          <p:cNvSpPr/>
          <p:nvPr/>
        </p:nvSpPr>
        <p:spPr>
          <a:xfrm>
            <a:off x="8717973" y="2363013"/>
            <a:ext cx="41468" cy="47947"/>
          </a:xfrm>
          <a:custGeom>
            <a:avLst/>
            <a:gdLst/>
            <a:ahLst/>
            <a:cxnLst/>
            <a:rect l="l" t="t" r="r" b="b"/>
            <a:pathLst>
              <a:path w="40640" h="46989">
                <a:moveTo>
                  <a:pt x="14872" y="0"/>
                </a:moveTo>
                <a:lnTo>
                  <a:pt x="0" y="0"/>
                </a:lnTo>
                <a:lnTo>
                  <a:pt x="0" y="46787"/>
                </a:lnTo>
                <a:lnTo>
                  <a:pt x="25505" y="46787"/>
                </a:lnTo>
                <a:lnTo>
                  <a:pt x="29816" y="44706"/>
                </a:lnTo>
                <a:lnTo>
                  <a:pt x="31900" y="42553"/>
                </a:lnTo>
                <a:lnTo>
                  <a:pt x="36210" y="38319"/>
                </a:lnTo>
                <a:lnTo>
                  <a:pt x="8477" y="38319"/>
                </a:lnTo>
                <a:lnTo>
                  <a:pt x="8477" y="8539"/>
                </a:lnTo>
                <a:lnTo>
                  <a:pt x="35623" y="8539"/>
                </a:lnTo>
                <a:lnTo>
                  <a:pt x="34046" y="6126"/>
                </a:lnTo>
                <a:lnTo>
                  <a:pt x="26052" y="1566"/>
                </a:lnTo>
                <a:lnTo>
                  <a:pt x="14872" y="0"/>
                </a:lnTo>
                <a:close/>
              </a:path>
              <a:path w="40640" h="46989">
                <a:moveTo>
                  <a:pt x="35623" y="8539"/>
                </a:moveTo>
                <a:lnTo>
                  <a:pt x="19111" y="8539"/>
                </a:lnTo>
                <a:lnTo>
                  <a:pt x="23422" y="10620"/>
                </a:lnTo>
                <a:lnTo>
                  <a:pt x="25505" y="12773"/>
                </a:lnTo>
                <a:lnTo>
                  <a:pt x="27661" y="14926"/>
                </a:lnTo>
                <a:lnTo>
                  <a:pt x="29816" y="19159"/>
                </a:lnTo>
                <a:lnTo>
                  <a:pt x="29816" y="27699"/>
                </a:lnTo>
                <a:lnTo>
                  <a:pt x="27661" y="31933"/>
                </a:lnTo>
                <a:lnTo>
                  <a:pt x="25505" y="34014"/>
                </a:lnTo>
                <a:lnTo>
                  <a:pt x="23422" y="36166"/>
                </a:lnTo>
                <a:lnTo>
                  <a:pt x="19111" y="38319"/>
                </a:lnTo>
                <a:lnTo>
                  <a:pt x="36210" y="38319"/>
                </a:lnTo>
                <a:lnTo>
                  <a:pt x="38294" y="36166"/>
                </a:lnTo>
                <a:lnTo>
                  <a:pt x="40449" y="31933"/>
                </a:lnTo>
                <a:lnTo>
                  <a:pt x="40449" y="23393"/>
                </a:lnTo>
                <a:lnTo>
                  <a:pt x="38847" y="13471"/>
                </a:lnTo>
                <a:lnTo>
                  <a:pt x="35623" y="8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4" name="object 424"/>
          <p:cNvSpPr/>
          <p:nvPr/>
        </p:nvSpPr>
        <p:spPr>
          <a:xfrm>
            <a:off x="8785272" y="2363013"/>
            <a:ext cx="41468" cy="47947"/>
          </a:xfrm>
          <a:custGeom>
            <a:avLst/>
            <a:gdLst/>
            <a:ahLst/>
            <a:cxnLst/>
            <a:rect l="l" t="t" r="r" b="b"/>
            <a:pathLst>
              <a:path w="40640" h="46989">
                <a:moveTo>
                  <a:pt x="10633" y="0"/>
                </a:moveTo>
                <a:lnTo>
                  <a:pt x="0" y="0"/>
                </a:lnTo>
                <a:lnTo>
                  <a:pt x="0" y="27699"/>
                </a:lnTo>
                <a:lnTo>
                  <a:pt x="1198" y="36040"/>
                </a:lnTo>
                <a:lnTo>
                  <a:pt x="4795" y="42006"/>
                </a:lnTo>
                <a:lnTo>
                  <a:pt x="10790" y="45590"/>
                </a:lnTo>
                <a:lnTo>
                  <a:pt x="19183" y="46787"/>
                </a:lnTo>
                <a:lnTo>
                  <a:pt x="28780" y="45557"/>
                </a:lnTo>
                <a:lnTo>
                  <a:pt x="35393" y="41737"/>
                </a:lnTo>
                <a:lnTo>
                  <a:pt x="37372" y="38319"/>
                </a:lnTo>
                <a:lnTo>
                  <a:pt x="14944" y="38319"/>
                </a:lnTo>
                <a:lnTo>
                  <a:pt x="10633" y="34014"/>
                </a:lnTo>
                <a:lnTo>
                  <a:pt x="10633" y="0"/>
                </a:lnTo>
                <a:close/>
              </a:path>
              <a:path w="40640" h="46989">
                <a:moveTo>
                  <a:pt x="40449" y="0"/>
                </a:moveTo>
                <a:lnTo>
                  <a:pt x="29816" y="0"/>
                </a:lnTo>
                <a:lnTo>
                  <a:pt x="29816" y="34014"/>
                </a:lnTo>
                <a:lnTo>
                  <a:pt x="25577" y="38319"/>
                </a:lnTo>
                <a:lnTo>
                  <a:pt x="37372" y="38319"/>
                </a:lnTo>
                <a:lnTo>
                  <a:pt x="39218" y="35132"/>
                </a:lnTo>
                <a:lnTo>
                  <a:pt x="40449" y="25546"/>
                </a:lnTo>
                <a:lnTo>
                  <a:pt x="4044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5" name="object 425"/>
          <p:cNvSpPr/>
          <p:nvPr/>
        </p:nvSpPr>
        <p:spPr>
          <a:xfrm>
            <a:off x="8835269" y="2363013"/>
            <a:ext cx="33044" cy="47947"/>
          </a:xfrm>
          <a:custGeom>
            <a:avLst/>
            <a:gdLst/>
            <a:ahLst/>
            <a:cxnLst/>
            <a:rect l="l" t="t" r="r" b="b"/>
            <a:pathLst>
              <a:path w="32384" h="46989">
                <a:moveTo>
                  <a:pt x="0" y="34014"/>
                </a:moveTo>
                <a:lnTo>
                  <a:pt x="0" y="44706"/>
                </a:lnTo>
                <a:lnTo>
                  <a:pt x="4238" y="46787"/>
                </a:lnTo>
                <a:lnTo>
                  <a:pt x="23422" y="46787"/>
                </a:lnTo>
                <a:lnTo>
                  <a:pt x="25505" y="44706"/>
                </a:lnTo>
                <a:lnTo>
                  <a:pt x="29816" y="42553"/>
                </a:lnTo>
                <a:lnTo>
                  <a:pt x="30875" y="40400"/>
                </a:lnTo>
                <a:lnTo>
                  <a:pt x="8477" y="40400"/>
                </a:lnTo>
                <a:lnTo>
                  <a:pt x="4238" y="38319"/>
                </a:lnTo>
                <a:lnTo>
                  <a:pt x="0" y="34014"/>
                </a:lnTo>
                <a:close/>
              </a:path>
              <a:path w="32384" h="46989">
                <a:moveTo>
                  <a:pt x="29816" y="0"/>
                </a:moveTo>
                <a:lnTo>
                  <a:pt x="8477" y="0"/>
                </a:lnTo>
                <a:lnTo>
                  <a:pt x="6394" y="2152"/>
                </a:lnTo>
                <a:lnTo>
                  <a:pt x="2083" y="6386"/>
                </a:lnTo>
                <a:lnTo>
                  <a:pt x="0" y="8539"/>
                </a:lnTo>
                <a:lnTo>
                  <a:pt x="0" y="19159"/>
                </a:lnTo>
                <a:lnTo>
                  <a:pt x="4238" y="23393"/>
                </a:lnTo>
                <a:lnTo>
                  <a:pt x="10633" y="27699"/>
                </a:lnTo>
                <a:lnTo>
                  <a:pt x="14872" y="27699"/>
                </a:lnTo>
                <a:lnTo>
                  <a:pt x="17027" y="29780"/>
                </a:lnTo>
                <a:lnTo>
                  <a:pt x="19111" y="31933"/>
                </a:lnTo>
                <a:lnTo>
                  <a:pt x="19111" y="38319"/>
                </a:lnTo>
                <a:lnTo>
                  <a:pt x="17027" y="38319"/>
                </a:lnTo>
                <a:lnTo>
                  <a:pt x="14872" y="40400"/>
                </a:lnTo>
                <a:lnTo>
                  <a:pt x="30875" y="40400"/>
                </a:lnTo>
                <a:lnTo>
                  <a:pt x="31900" y="38319"/>
                </a:lnTo>
                <a:lnTo>
                  <a:pt x="31900" y="29780"/>
                </a:lnTo>
                <a:lnTo>
                  <a:pt x="27661" y="25546"/>
                </a:lnTo>
                <a:lnTo>
                  <a:pt x="27661" y="23393"/>
                </a:lnTo>
                <a:lnTo>
                  <a:pt x="19111" y="19159"/>
                </a:lnTo>
                <a:lnTo>
                  <a:pt x="17027" y="17007"/>
                </a:lnTo>
                <a:lnTo>
                  <a:pt x="14872" y="17007"/>
                </a:lnTo>
                <a:lnTo>
                  <a:pt x="12788" y="14926"/>
                </a:lnTo>
                <a:lnTo>
                  <a:pt x="12788" y="8539"/>
                </a:lnTo>
                <a:lnTo>
                  <a:pt x="29816" y="8539"/>
                </a:lnTo>
                <a:lnTo>
                  <a:pt x="29816" y="0"/>
                </a:lnTo>
                <a:close/>
              </a:path>
              <a:path w="32384" h="46989">
                <a:moveTo>
                  <a:pt x="29816" y="8539"/>
                </a:moveTo>
                <a:lnTo>
                  <a:pt x="25505" y="8539"/>
                </a:lnTo>
                <a:lnTo>
                  <a:pt x="29816" y="10620"/>
                </a:lnTo>
                <a:lnTo>
                  <a:pt x="29816" y="8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6" name="object 426"/>
          <p:cNvSpPr/>
          <p:nvPr/>
        </p:nvSpPr>
        <p:spPr>
          <a:xfrm>
            <a:off x="8876544" y="2363013"/>
            <a:ext cx="28509" cy="47947"/>
          </a:xfrm>
          <a:custGeom>
            <a:avLst/>
            <a:gdLst/>
            <a:ahLst/>
            <a:cxnLst/>
            <a:rect l="l" t="t" r="r" b="b"/>
            <a:pathLst>
              <a:path w="27940" h="46989">
                <a:moveTo>
                  <a:pt x="27661" y="0"/>
                </a:moveTo>
                <a:lnTo>
                  <a:pt x="0" y="0"/>
                </a:lnTo>
                <a:lnTo>
                  <a:pt x="0" y="46787"/>
                </a:lnTo>
                <a:lnTo>
                  <a:pt x="27661" y="46787"/>
                </a:lnTo>
                <a:lnTo>
                  <a:pt x="27661" y="38319"/>
                </a:lnTo>
                <a:lnTo>
                  <a:pt x="10633" y="38319"/>
                </a:lnTo>
                <a:lnTo>
                  <a:pt x="10633" y="27699"/>
                </a:lnTo>
                <a:lnTo>
                  <a:pt x="25505" y="27699"/>
                </a:lnTo>
                <a:lnTo>
                  <a:pt x="25505" y="19159"/>
                </a:lnTo>
                <a:lnTo>
                  <a:pt x="10633" y="19159"/>
                </a:lnTo>
                <a:lnTo>
                  <a:pt x="10633" y="8539"/>
                </a:lnTo>
                <a:lnTo>
                  <a:pt x="27661" y="8539"/>
                </a:lnTo>
                <a:lnTo>
                  <a:pt x="2766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7" name="object 427"/>
          <p:cNvSpPr/>
          <p:nvPr/>
        </p:nvSpPr>
        <p:spPr>
          <a:xfrm>
            <a:off x="8915619" y="2363013"/>
            <a:ext cx="37580" cy="47947"/>
          </a:xfrm>
          <a:custGeom>
            <a:avLst/>
            <a:gdLst/>
            <a:ahLst/>
            <a:cxnLst/>
            <a:rect l="l" t="t" r="r" b="b"/>
            <a:pathLst>
              <a:path w="36829" h="46989">
                <a:moveTo>
                  <a:pt x="27661" y="0"/>
                </a:moveTo>
                <a:lnTo>
                  <a:pt x="0" y="0"/>
                </a:lnTo>
                <a:lnTo>
                  <a:pt x="0" y="46787"/>
                </a:lnTo>
                <a:lnTo>
                  <a:pt x="10633" y="46787"/>
                </a:lnTo>
                <a:lnTo>
                  <a:pt x="10633" y="29780"/>
                </a:lnTo>
                <a:lnTo>
                  <a:pt x="27661" y="29780"/>
                </a:lnTo>
                <a:lnTo>
                  <a:pt x="23422" y="25546"/>
                </a:lnTo>
                <a:lnTo>
                  <a:pt x="25577" y="25546"/>
                </a:lnTo>
                <a:lnTo>
                  <a:pt x="27661" y="23393"/>
                </a:lnTo>
                <a:lnTo>
                  <a:pt x="29816" y="21312"/>
                </a:lnTo>
                <a:lnTo>
                  <a:pt x="10633" y="21312"/>
                </a:lnTo>
                <a:lnTo>
                  <a:pt x="10633" y="8539"/>
                </a:lnTo>
                <a:lnTo>
                  <a:pt x="31971" y="8539"/>
                </a:lnTo>
                <a:lnTo>
                  <a:pt x="31971" y="4305"/>
                </a:lnTo>
                <a:lnTo>
                  <a:pt x="27661" y="0"/>
                </a:lnTo>
                <a:close/>
              </a:path>
              <a:path w="36829" h="46989">
                <a:moveTo>
                  <a:pt x="27661" y="29780"/>
                </a:moveTo>
                <a:lnTo>
                  <a:pt x="14944" y="29780"/>
                </a:lnTo>
                <a:lnTo>
                  <a:pt x="17027" y="31933"/>
                </a:lnTo>
                <a:lnTo>
                  <a:pt x="19183" y="34014"/>
                </a:lnTo>
                <a:lnTo>
                  <a:pt x="23422" y="46787"/>
                </a:lnTo>
                <a:lnTo>
                  <a:pt x="36210" y="46787"/>
                </a:lnTo>
                <a:lnTo>
                  <a:pt x="29816" y="34014"/>
                </a:lnTo>
                <a:lnTo>
                  <a:pt x="27661" y="29780"/>
                </a:lnTo>
                <a:close/>
              </a:path>
              <a:path w="36829" h="46989">
                <a:moveTo>
                  <a:pt x="31971" y="8539"/>
                </a:moveTo>
                <a:lnTo>
                  <a:pt x="19183" y="8539"/>
                </a:lnTo>
                <a:lnTo>
                  <a:pt x="21266" y="10620"/>
                </a:lnTo>
                <a:lnTo>
                  <a:pt x="21266" y="17007"/>
                </a:lnTo>
                <a:lnTo>
                  <a:pt x="19183" y="19159"/>
                </a:lnTo>
                <a:lnTo>
                  <a:pt x="19183" y="21312"/>
                </a:lnTo>
                <a:lnTo>
                  <a:pt x="29816" y="21312"/>
                </a:lnTo>
                <a:lnTo>
                  <a:pt x="31971" y="19159"/>
                </a:lnTo>
                <a:lnTo>
                  <a:pt x="31971" y="85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8" name="object 428"/>
          <p:cNvSpPr/>
          <p:nvPr/>
        </p:nvSpPr>
        <p:spPr>
          <a:xfrm>
            <a:off x="9397857" y="1636216"/>
            <a:ext cx="1257644" cy="88737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9" name="object 429"/>
          <p:cNvSpPr/>
          <p:nvPr/>
        </p:nvSpPr>
        <p:spPr>
          <a:xfrm>
            <a:off x="9708473" y="2770864"/>
            <a:ext cx="390965" cy="112826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0" name="object 430"/>
          <p:cNvSpPr/>
          <p:nvPr/>
        </p:nvSpPr>
        <p:spPr>
          <a:xfrm>
            <a:off x="10121213" y="2867995"/>
            <a:ext cx="63498" cy="15550"/>
          </a:xfrm>
          <a:custGeom>
            <a:avLst/>
            <a:gdLst/>
            <a:ahLst/>
            <a:cxnLst/>
            <a:rect l="l" t="t" r="r" b="b"/>
            <a:pathLst>
              <a:path w="62229" h="15239">
                <a:moveTo>
                  <a:pt x="0" y="15230"/>
                </a:moveTo>
                <a:lnTo>
                  <a:pt x="61716" y="15230"/>
                </a:lnTo>
                <a:lnTo>
                  <a:pt x="61716" y="0"/>
                </a:lnTo>
                <a:lnTo>
                  <a:pt x="0" y="0"/>
                </a:lnTo>
                <a:lnTo>
                  <a:pt x="0" y="15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1" name="object 431"/>
          <p:cNvSpPr/>
          <p:nvPr/>
        </p:nvSpPr>
        <p:spPr>
          <a:xfrm>
            <a:off x="10121213" y="2834322"/>
            <a:ext cx="20086" cy="33693"/>
          </a:xfrm>
          <a:custGeom>
            <a:avLst/>
            <a:gdLst/>
            <a:ahLst/>
            <a:cxnLst/>
            <a:rect l="l" t="t" r="r" b="b"/>
            <a:pathLst>
              <a:path w="19684" h="33019">
                <a:moveTo>
                  <a:pt x="0" y="32999"/>
                </a:moveTo>
                <a:lnTo>
                  <a:pt x="19111" y="32999"/>
                </a:lnTo>
                <a:lnTo>
                  <a:pt x="19111" y="0"/>
                </a:lnTo>
                <a:lnTo>
                  <a:pt x="0" y="0"/>
                </a:lnTo>
                <a:lnTo>
                  <a:pt x="0" y="3299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2" name="object 432"/>
          <p:cNvSpPr/>
          <p:nvPr/>
        </p:nvSpPr>
        <p:spPr>
          <a:xfrm>
            <a:off x="10121213" y="2818782"/>
            <a:ext cx="58962" cy="15550"/>
          </a:xfrm>
          <a:custGeom>
            <a:avLst/>
            <a:gdLst/>
            <a:ahLst/>
            <a:cxnLst/>
            <a:rect l="l" t="t" r="r" b="b"/>
            <a:pathLst>
              <a:path w="57784" h="15239">
                <a:moveTo>
                  <a:pt x="0" y="15230"/>
                </a:moveTo>
                <a:lnTo>
                  <a:pt x="57477" y="15230"/>
                </a:lnTo>
                <a:lnTo>
                  <a:pt x="57477" y="0"/>
                </a:lnTo>
                <a:lnTo>
                  <a:pt x="0" y="0"/>
                </a:lnTo>
                <a:lnTo>
                  <a:pt x="0" y="15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3" name="object 433"/>
          <p:cNvSpPr/>
          <p:nvPr/>
        </p:nvSpPr>
        <p:spPr>
          <a:xfrm>
            <a:off x="10121213" y="2786405"/>
            <a:ext cx="20086" cy="32397"/>
          </a:xfrm>
          <a:custGeom>
            <a:avLst/>
            <a:gdLst/>
            <a:ahLst/>
            <a:cxnLst/>
            <a:rect l="l" t="t" r="r" b="b"/>
            <a:pathLst>
              <a:path w="19684" h="31750">
                <a:moveTo>
                  <a:pt x="0" y="31730"/>
                </a:moveTo>
                <a:lnTo>
                  <a:pt x="19111" y="31730"/>
                </a:lnTo>
                <a:lnTo>
                  <a:pt x="19111" y="0"/>
                </a:lnTo>
                <a:lnTo>
                  <a:pt x="0" y="0"/>
                </a:lnTo>
                <a:lnTo>
                  <a:pt x="0" y="317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4" name="object 434"/>
          <p:cNvSpPr/>
          <p:nvPr/>
        </p:nvSpPr>
        <p:spPr>
          <a:xfrm>
            <a:off x="10121213" y="2770864"/>
            <a:ext cx="60906" cy="15550"/>
          </a:xfrm>
          <a:custGeom>
            <a:avLst/>
            <a:gdLst/>
            <a:ahLst/>
            <a:cxnLst/>
            <a:rect l="l" t="t" r="r" b="b"/>
            <a:pathLst>
              <a:path w="59690" h="15239">
                <a:moveTo>
                  <a:pt x="0" y="15230"/>
                </a:moveTo>
                <a:lnTo>
                  <a:pt x="59561" y="15230"/>
                </a:lnTo>
                <a:lnTo>
                  <a:pt x="59561" y="0"/>
                </a:lnTo>
                <a:lnTo>
                  <a:pt x="0" y="0"/>
                </a:lnTo>
                <a:lnTo>
                  <a:pt x="0" y="1523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5" name="object 435"/>
          <p:cNvSpPr/>
          <p:nvPr/>
        </p:nvSpPr>
        <p:spPr>
          <a:xfrm>
            <a:off x="10205887" y="2768734"/>
            <a:ext cx="167295" cy="117154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6" name="object 436"/>
          <p:cNvSpPr/>
          <p:nvPr/>
        </p:nvSpPr>
        <p:spPr>
          <a:xfrm>
            <a:off x="2955168" y="1655767"/>
            <a:ext cx="1075572" cy="1072333"/>
          </a:xfrm>
          <a:custGeom>
            <a:avLst/>
            <a:gdLst/>
            <a:ahLst/>
            <a:cxnLst/>
            <a:rect l="l" t="t" r="r" b="b"/>
            <a:pathLst>
              <a:path w="1054100" h="1050925">
                <a:moveTo>
                  <a:pt x="913320" y="0"/>
                </a:moveTo>
                <a:lnTo>
                  <a:pt x="140532" y="0"/>
                </a:lnTo>
                <a:lnTo>
                  <a:pt x="96479" y="7040"/>
                </a:lnTo>
                <a:lnTo>
                  <a:pt x="57947" y="26735"/>
                </a:lnTo>
                <a:lnTo>
                  <a:pt x="27389" y="56947"/>
                </a:lnTo>
                <a:lnTo>
                  <a:pt x="7255" y="95535"/>
                </a:lnTo>
                <a:lnTo>
                  <a:pt x="0" y="140362"/>
                </a:lnTo>
                <a:lnTo>
                  <a:pt x="0" y="910057"/>
                </a:lnTo>
                <a:lnTo>
                  <a:pt x="7255" y="954848"/>
                </a:lnTo>
                <a:lnTo>
                  <a:pt x="27389" y="993415"/>
                </a:lnTo>
                <a:lnTo>
                  <a:pt x="57947" y="1023616"/>
                </a:lnTo>
                <a:lnTo>
                  <a:pt x="96479" y="1043307"/>
                </a:lnTo>
                <a:lnTo>
                  <a:pt x="140532" y="1050347"/>
                </a:lnTo>
                <a:lnTo>
                  <a:pt x="913320" y="1050347"/>
                </a:lnTo>
                <a:lnTo>
                  <a:pt x="957338" y="1043307"/>
                </a:lnTo>
                <a:lnTo>
                  <a:pt x="995849" y="1023616"/>
                </a:lnTo>
                <a:lnTo>
                  <a:pt x="1026396" y="993415"/>
                </a:lnTo>
                <a:lnTo>
                  <a:pt x="1046526" y="954848"/>
                </a:lnTo>
                <a:lnTo>
                  <a:pt x="1053781" y="910057"/>
                </a:lnTo>
                <a:lnTo>
                  <a:pt x="1053781" y="140362"/>
                </a:lnTo>
                <a:lnTo>
                  <a:pt x="1046526" y="95535"/>
                </a:lnTo>
                <a:lnTo>
                  <a:pt x="1026396" y="56947"/>
                </a:lnTo>
                <a:lnTo>
                  <a:pt x="995849" y="26735"/>
                </a:lnTo>
                <a:lnTo>
                  <a:pt x="957338" y="7040"/>
                </a:lnTo>
                <a:lnTo>
                  <a:pt x="913320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7" name="object 437"/>
          <p:cNvSpPr/>
          <p:nvPr/>
        </p:nvSpPr>
        <p:spPr>
          <a:xfrm>
            <a:off x="3761073" y="2057129"/>
            <a:ext cx="65441" cy="67385"/>
          </a:xfrm>
          <a:custGeom>
            <a:avLst/>
            <a:gdLst/>
            <a:ahLst/>
            <a:cxnLst/>
            <a:rect l="l" t="t" r="r" b="b"/>
            <a:pathLst>
              <a:path w="64135" h="66039">
                <a:moveTo>
                  <a:pt x="0" y="65912"/>
                </a:moveTo>
                <a:lnTo>
                  <a:pt x="63862" y="65912"/>
                </a:lnTo>
                <a:lnTo>
                  <a:pt x="63862" y="0"/>
                </a:lnTo>
                <a:lnTo>
                  <a:pt x="0" y="0"/>
                </a:lnTo>
                <a:lnTo>
                  <a:pt x="0" y="6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8" name="object 438"/>
          <p:cNvSpPr/>
          <p:nvPr/>
        </p:nvSpPr>
        <p:spPr>
          <a:xfrm>
            <a:off x="3761073" y="2326145"/>
            <a:ext cx="65441" cy="67385"/>
          </a:xfrm>
          <a:custGeom>
            <a:avLst/>
            <a:gdLst/>
            <a:ahLst/>
            <a:cxnLst/>
            <a:rect l="l" t="t" r="r" b="b"/>
            <a:pathLst>
              <a:path w="64135" h="66039">
                <a:moveTo>
                  <a:pt x="0" y="65912"/>
                </a:moveTo>
                <a:lnTo>
                  <a:pt x="63862" y="65912"/>
                </a:lnTo>
                <a:lnTo>
                  <a:pt x="63862" y="0"/>
                </a:lnTo>
                <a:lnTo>
                  <a:pt x="0" y="0"/>
                </a:lnTo>
                <a:lnTo>
                  <a:pt x="0" y="6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9" name="object 439"/>
          <p:cNvSpPr/>
          <p:nvPr/>
        </p:nvSpPr>
        <p:spPr>
          <a:xfrm>
            <a:off x="3761073" y="2191637"/>
            <a:ext cx="65441" cy="67385"/>
          </a:xfrm>
          <a:custGeom>
            <a:avLst/>
            <a:gdLst/>
            <a:ahLst/>
            <a:cxnLst/>
            <a:rect l="l" t="t" r="r" b="b"/>
            <a:pathLst>
              <a:path w="64135" h="66039">
                <a:moveTo>
                  <a:pt x="0" y="65912"/>
                </a:moveTo>
                <a:lnTo>
                  <a:pt x="63862" y="65912"/>
                </a:lnTo>
                <a:lnTo>
                  <a:pt x="63862" y="0"/>
                </a:lnTo>
                <a:lnTo>
                  <a:pt x="0" y="0"/>
                </a:lnTo>
                <a:lnTo>
                  <a:pt x="0" y="6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0" name="object 440"/>
          <p:cNvSpPr/>
          <p:nvPr/>
        </p:nvSpPr>
        <p:spPr>
          <a:xfrm>
            <a:off x="3893545" y="2057129"/>
            <a:ext cx="67385" cy="67385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0" y="65912"/>
                </a:moveTo>
                <a:lnTo>
                  <a:pt x="65992" y="65912"/>
                </a:lnTo>
                <a:lnTo>
                  <a:pt x="65992" y="0"/>
                </a:lnTo>
                <a:lnTo>
                  <a:pt x="0" y="0"/>
                </a:lnTo>
                <a:lnTo>
                  <a:pt x="0" y="6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1" name="object 441"/>
          <p:cNvSpPr/>
          <p:nvPr/>
        </p:nvSpPr>
        <p:spPr>
          <a:xfrm>
            <a:off x="3893545" y="2191637"/>
            <a:ext cx="67385" cy="67385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0" y="65912"/>
                </a:moveTo>
                <a:lnTo>
                  <a:pt x="65992" y="65912"/>
                </a:lnTo>
                <a:lnTo>
                  <a:pt x="65992" y="0"/>
                </a:lnTo>
                <a:lnTo>
                  <a:pt x="0" y="0"/>
                </a:lnTo>
                <a:lnTo>
                  <a:pt x="0" y="6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2" name="object 442"/>
          <p:cNvSpPr/>
          <p:nvPr/>
        </p:nvSpPr>
        <p:spPr>
          <a:xfrm>
            <a:off x="3626400" y="2057129"/>
            <a:ext cx="67385" cy="67385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0" y="65912"/>
                </a:moveTo>
                <a:lnTo>
                  <a:pt x="65992" y="65912"/>
                </a:lnTo>
                <a:lnTo>
                  <a:pt x="65992" y="0"/>
                </a:lnTo>
                <a:lnTo>
                  <a:pt x="0" y="0"/>
                </a:lnTo>
                <a:lnTo>
                  <a:pt x="0" y="6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3" name="object 443"/>
          <p:cNvSpPr/>
          <p:nvPr/>
        </p:nvSpPr>
        <p:spPr>
          <a:xfrm>
            <a:off x="3626400" y="2326145"/>
            <a:ext cx="67385" cy="67385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0" y="65912"/>
                </a:moveTo>
                <a:lnTo>
                  <a:pt x="65992" y="65912"/>
                </a:lnTo>
                <a:lnTo>
                  <a:pt x="65992" y="0"/>
                </a:lnTo>
                <a:lnTo>
                  <a:pt x="0" y="0"/>
                </a:lnTo>
                <a:lnTo>
                  <a:pt x="0" y="6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4" name="object 444"/>
          <p:cNvSpPr/>
          <p:nvPr/>
        </p:nvSpPr>
        <p:spPr>
          <a:xfrm>
            <a:off x="3626400" y="2191637"/>
            <a:ext cx="67385" cy="67385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0" y="65912"/>
                </a:moveTo>
                <a:lnTo>
                  <a:pt x="65992" y="65912"/>
                </a:lnTo>
                <a:lnTo>
                  <a:pt x="65992" y="0"/>
                </a:lnTo>
                <a:lnTo>
                  <a:pt x="0" y="0"/>
                </a:lnTo>
                <a:lnTo>
                  <a:pt x="0" y="6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5" name="object 445"/>
          <p:cNvSpPr/>
          <p:nvPr/>
        </p:nvSpPr>
        <p:spPr>
          <a:xfrm>
            <a:off x="3491729" y="2326145"/>
            <a:ext cx="67385" cy="67385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0" y="65912"/>
                </a:moveTo>
                <a:lnTo>
                  <a:pt x="65992" y="65912"/>
                </a:lnTo>
                <a:lnTo>
                  <a:pt x="65992" y="0"/>
                </a:lnTo>
                <a:lnTo>
                  <a:pt x="0" y="0"/>
                </a:lnTo>
                <a:lnTo>
                  <a:pt x="0" y="6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6" name="object 446"/>
          <p:cNvSpPr/>
          <p:nvPr/>
        </p:nvSpPr>
        <p:spPr>
          <a:xfrm>
            <a:off x="3491729" y="2191637"/>
            <a:ext cx="67385" cy="67385"/>
          </a:xfrm>
          <a:custGeom>
            <a:avLst/>
            <a:gdLst/>
            <a:ahLst/>
            <a:cxnLst/>
            <a:rect l="l" t="t" r="r" b="b"/>
            <a:pathLst>
              <a:path w="66039" h="66039">
                <a:moveTo>
                  <a:pt x="0" y="65912"/>
                </a:moveTo>
                <a:lnTo>
                  <a:pt x="65992" y="65912"/>
                </a:lnTo>
                <a:lnTo>
                  <a:pt x="65992" y="0"/>
                </a:lnTo>
                <a:lnTo>
                  <a:pt x="0" y="0"/>
                </a:lnTo>
                <a:lnTo>
                  <a:pt x="0" y="6591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7" name="object 447"/>
          <p:cNvSpPr/>
          <p:nvPr/>
        </p:nvSpPr>
        <p:spPr>
          <a:xfrm>
            <a:off x="3024740" y="2072323"/>
            <a:ext cx="110797" cy="308417"/>
          </a:xfrm>
          <a:custGeom>
            <a:avLst/>
            <a:gdLst/>
            <a:ahLst/>
            <a:cxnLst/>
            <a:rect l="l" t="t" r="r" b="b"/>
            <a:pathLst>
              <a:path w="108585" h="302260">
                <a:moveTo>
                  <a:pt x="108560" y="57407"/>
                </a:moveTo>
                <a:lnTo>
                  <a:pt x="61716" y="57407"/>
                </a:lnTo>
                <a:lnTo>
                  <a:pt x="61716" y="301893"/>
                </a:lnTo>
                <a:lnTo>
                  <a:pt x="108560" y="301893"/>
                </a:lnTo>
                <a:lnTo>
                  <a:pt x="108560" y="57407"/>
                </a:lnTo>
                <a:close/>
              </a:path>
              <a:path w="108585" h="302260">
                <a:moveTo>
                  <a:pt x="108560" y="0"/>
                </a:moveTo>
                <a:lnTo>
                  <a:pt x="89377" y="0"/>
                </a:lnTo>
                <a:lnTo>
                  <a:pt x="83040" y="4419"/>
                </a:lnTo>
                <a:lnTo>
                  <a:pt x="76885" y="8234"/>
                </a:lnTo>
                <a:lnTo>
                  <a:pt x="71120" y="11645"/>
                </a:lnTo>
                <a:lnTo>
                  <a:pt x="65955" y="14854"/>
                </a:lnTo>
                <a:lnTo>
                  <a:pt x="59561" y="19159"/>
                </a:lnTo>
                <a:lnTo>
                  <a:pt x="51083" y="23393"/>
                </a:lnTo>
                <a:lnTo>
                  <a:pt x="44688" y="27627"/>
                </a:lnTo>
                <a:lnTo>
                  <a:pt x="36139" y="29780"/>
                </a:lnTo>
                <a:lnTo>
                  <a:pt x="29744" y="34014"/>
                </a:lnTo>
                <a:lnTo>
                  <a:pt x="21266" y="36166"/>
                </a:lnTo>
                <a:lnTo>
                  <a:pt x="14872" y="40400"/>
                </a:lnTo>
                <a:lnTo>
                  <a:pt x="6322" y="42553"/>
                </a:lnTo>
                <a:lnTo>
                  <a:pt x="0" y="44634"/>
                </a:lnTo>
                <a:lnTo>
                  <a:pt x="0" y="85035"/>
                </a:lnTo>
                <a:lnTo>
                  <a:pt x="40751" y="70869"/>
                </a:lnTo>
                <a:lnTo>
                  <a:pt x="61716" y="57407"/>
                </a:lnTo>
                <a:lnTo>
                  <a:pt x="108560" y="57407"/>
                </a:lnTo>
                <a:lnTo>
                  <a:pt x="10856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8" name="object 448"/>
          <p:cNvSpPr/>
          <p:nvPr/>
        </p:nvSpPr>
        <p:spPr>
          <a:xfrm>
            <a:off x="3231036" y="2074521"/>
            <a:ext cx="189197" cy="306473"/>
          </a:xfrm>
          <a:custGeom>
            <a:avLst/>
            <a:gdLst/>
            <a:ahLst/>
            <a:cxnLst/>
            <a:rect l="l" t="t" r="r" b="b"/>
            <a:pathLst>
              <a:path w="185420" h="300355">
                <a:moveTo>
                  <a:pt x="171042" y="38247"/>
                </a:moveTo>
                <a:lnTo>
                  <a:pt x="91533" y="38247"/>
                </a:lnTo>
                <a:lnTo>
                  <a:pt x="97927" y="40400"/>
                </a:lnTo>
                <a:lnTo>
                  <a:pt x="104322" y="42481"/>
                </a:lnTo>
                <a:lnTo>
                  <a:pt x="108632" y="42481"/>
                </a:lnTo>
                <a:lnTo>
                  <a:pt x="114955" y="46715"/>
                </a:lnTo>
                <a:lnTo>
                  <a:pt x="127744" y="59488"/>
                </a:lnTo>
                <a:lnTo>
                  <a:pt x="129899" y="65875"/>
                </a:lnTo>
                <a:lnTo>
                  <a:pt x="131983" y="70109"/>
                </a:lnTo>
                <a:lnTo>
                  <a:pt x="131983" y="99889"/>
                </a:lnTo>
                <a:lnTo>
                  <a:pt x="129899" y="104123"/>
                </a:lnTo>
                <a:lnTo>
                  <a:pt x="127744" y="110510"/>
                </a:lnTo>
                <a:lnTo>
                  <a:pt x="125660" y="116896"/>
                </a:lnTo>
                <a:lnTo>
                  <a:pt x="121349" y="123283"/>
                </a:lnTo>
                <a:lnTo>
                  <a:pt x="117110" y="127517"/>
                </a:lnTo>
                <a:lnTo>
                  <a:pt x="112871" y="133903"/>
                </a:lnTo>
                <a:lnTo>
                  <a:pt x="108632" y="138209"/>
                </a:lnTo>
                <a:lnTo>
                  <a:pt x="103837" y="142632"/>
                </a:lnTo>
                <a:lnTo>
                  <a:pt x="94245" y="150752"/>
                </a:lnTo>
                <a:lnTo>
                  <a:pt x="89449" y="155216"/>
                </a:lnTo>
                <a:lnTo>
                  <a:pt x="83055" y="159450"/>
                </a:lnTo>
                <a:lnTo>
                  <a:pt x="76660" y="165836"/>
                </a:lnTo>
                <a:lnTo>
                  <a:pt x="70266" y="170070"/>
                </a:lnTo>
                <a:lnTo>
                  <a:pt x="64266" y="174826"/>
                </a:lnTo>
                <a:lnTo>
                  <a:pt x="58851" y="179381"/>
                </a:lnTo>
                <a:lnTo>
                  <a:pt x="53828" y="183532"/>
                </a:lnTo>
                <a:lnTo>
                  <a:pt x="48999" y="187077"/>
                </a:lnTo>
                <a:lnTo>
                  <a:pt x="29816" y="206237"/>
                </a:lnTo>
                <a:lnTo>
                  <a:pt x="26300" y="211049"/>
                </a:lnTo>
                <a:lnTo>
                  <a:pt x="22380" y="216050"/>
                </a:lnTo>
                <a:lnTo>
                  <a:pt x="18460" y="221455"/>
                </a:lnTo>
                <a:lnTo>
                  <a:pt x="14944" y="227478"/>
                </a:lnTo>
                <a:lnTo>
                  <a:pt x="11787" y="232627"/>
                </a:lnTo>
                <a:lnTo>
                  <a:pt x="0" y="276346"/>
                </a:lnTo>
                <a:lnTo>
                  <a:pt x="0" y="299740"/>
                </a:lnTo>
                <a:lnTo>
                  <a:pt x="185221" y="299740"/>
                </a:lnTo>
                <a:lnTo>
                  <a:pt x="185221" y="257258"/>
                </a:lnTo>
                <a:lnTo>
                  <a:pt x="53238" y="257258"/>
                </a:lnTo>
                <a:lnTo>
                  <a:pt x="53238" y="250872"/>
                </a:lnTo>
                <a:lnTo>
                  <a:pt x="55394" y="244485"/>
                </a:lnTo>
                <a:lnTo>
                  <a:pt x="59633" y="240251"/>
                </a:lnTo>
                <a:lnTo>
                  <a:pt x="61788" y="233865"/>
                </a:lnTo>
                <a:lnTo>
                  <a:pt x="68182" y="227478"/>
                </a:lnTo>
                <a:lnTo>
                  <a:pt x="74505" y="221091"/>
                </a:lnTo>
                <a:lnTo>
                  <a:pt x="79334" y="217546"/>
                </a:lnTo>
                <a:lnTo>
                  <a:pt x="84366" y="213395"/>
                </a:lnTo>
                <a:lnTo>
                  <a:pt x="89802" y="208841"/>
                </a:lnTo>
                <a:lnTo>
                  <a:pt x="95844" y="204084"/>
                </a:lnTo>
                <a:lnTo>
                  <a:pt x="100999" y="199294"/>
                </a:lnTo>
                <a:lnTo>
                  <a:pt x="106746" y="194504"/>
                </a:lnTo>
                <a:lnTo>
                  <a:pt x="112898" y="189714"/>
                </a:lnTo>
                <a:lnTo>
                  <a:pt x="119266" y="184924"/>
                </a:lnTo>
                <a:lnTo>
                  <a:pt x="125635" y="179776"/>
                </a:lnTo>
                <a:lnTo>
                  <a:pt x="155171" y="150677"/>
                </a:lnTo>
                <a:lnTo>
                  <a:pt x="163955" y="138209"/>
                </a:lnTo>
                <a:lnTo>
                  <a:pt x="168347" y="132714"/>
                </a:lnTo>
                <a:lnTo>
                  <a:pt x="180613" y="88766"/>
                </a:lnTo>
                <a:lnTo>
                  <a:pt x="180982" y="80801"/>
                </a:lnTo>
                <a:lnTo>
                  <a:pt x="180579" y="71255"/>
                </a:lnTo>
                <a:lnTo>
                  <a:pt x="179375" y="61910"/>
                </a:lnTo>
                <a:lnTo>
                  <a:pt x="177375" y="52969"/>
                </a:lnTo>
                <a:lnTo>
                  <a:pt x="174588" y="44634"/>
                </a:lnTo>
                <a:lnTo>
                  <a:pt x="171042" y="38247"/>
                </a:lnTo>
                <a:close/>
              </a:path>
              <a:path w="185420" h="300355">
                <a:moveTo>
                  <a:pt x="93688" y="0"/>
                </a:moveTo>
                <a:lnTo>
                  <a:pt x="76660" y="0"/>
                </a:lnTo>
                <a:lnTo>
                  <a:pt x="70266" y="2081"/>
                </a:lnTo>
                <a:lnTo>
                  <a:pt x="61788" y="2081"/>
                </a:lnTo>
                <a:lnTo>
                  <a:pt x="55394" y="4233"/>
                </a:lnTo>
                <a:lnTo>
                  <a:pt x="48999" y="6314"/>
                </a:lnTo>
                <a:lnTo>
                  <a:pt x="36210" y="10620"/>
                </a:lnTo>
                <a:lnTo>
                  <a:pt x="29816" y="14854"/>
                </a:lnTo>
                <a:lnTo>
                  <a:pt x="23422" y="17007"/>
                </a:lnTo>
                <a:lnTo>
                  <a:pt x="10705" y="25474"/>
                </a:lnTo>
                <a:lnTo>
                  <a:pt x="10705" y="72262"/>
                </a:lnTo>
                <a:lnTo>
                  <a:pt x="20221" y="64688"/>
                </a:lnTo>
                <a:lnTo>
                  <a:pt x="29556" y="57901"/>
                </a:lnTo>
                <a:lnTo>
                  <a:pt x="66027" y="40113"/>
                </a:lnTo>
                <a:lnTo>
                  <a:pt x="85210" y="38247"/>
                </a:lnTo>
                <a:lnTo>
                  <a:pt x="171042" y="38247"/>
                </a:lnTo>
                <a:lnTo>
                  <a:pt x="166882" y="31861"/>
                </a:lnTo>
                <a:lnTo>
                  <a:pt x="137505" y="7442"/>
                </a:lnTo>
                <a:lnTo>
                  <a:pt x="103246" y="358"/>
                </a:lnTo>
                <a:lnTo>
                  <a:pt x="9368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9" name="object 449"/>
          <p:cNvSpPr/>
          <p:nvPr/>
        </p:nvSpPr>
        <p:spPr>
          <a:xfrm>
            <a:off x="3346208" y="2727509"/>
            <a:ext cx="245567" cy="668669"/>
          </a:xfrm>
          <a:custGeom>
            <a:avLst/>
            <a:gdLst/>
            <a:ahLst/>
            <a:cxnLst/>
            <a:rect l="l" t="t" r="r" b="b"/>
            <a:pathLst>
              <a:path w="240664" h="655320">
                <a:moveTo>
                  <a:pt x="240544" y="523056"/>
                </a:moveTo>
                <a:lnTo>
                  <a:pt x="0" y="523056"/>
                </a:lnTo>
                <a:lnTo>
                  <a:pt x="119194" y="654879"/>
                </a:lnTo>
                <a:lnTo>
                  <a:pt x="240544" y="523056"/>
                </a:lnTo>
                <a:close/>
              </a:path>
              <a:path w="240664" h="655320">
                <a:moveTo>
                  <a:pt x="166038" y="0"/>
                </a:moveTo>
                <a:lnTo>
                  <a:pt x="74505" y="0"/>
                </a:lnTo>
                <a:lnTo>
                  <a:pt x="74505" y="523056"/>
                </a:lnTo>
                <a:lnTo>
                  <a:pt x="166038" y="523056"/>
                </a:lnTo>
                <a:lnTo>
                  <a:pt x="166038" y="0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0" name="object 450"/>
          <p:cNvSpPr/>
          <p:nvPr/>
        </p:nvSpPr>
        <p:spPr>
          <a:xfrm>
            <a:off x="3346208" y="4599784"/>
            <a:ext cx="245567" cy="1113153"/>
          </a:xfrm>
          <a:custGeom>
            <a:avLst/>
            <a:gdLst/>
            <a:ahLst/>
            <a:cxnLst/>
            <a:rect l="l" t="t" r="r" b="b"/>
            <a:pathLst>
              <a:path w="240664" h="1090929">
                <a:moveTo>
                  <a:pt x="240544" y="958925"/>
                </a:moveTo>
                <a:lnTo>
                  <a:pt x="0" y="958925"/>
                </a:lnTo>
                <a:lnTo>
                  <a:pt x="119194" y="1090748"/>
                </a:lnTo>
                <a:lnTo>
                  <a:pt x="240544" y="958925"/>
                </a:lnTo>
                <a:close/>
              </a:path>
              <a:path w="240664" h="1090929">
                <a:moveTo>
                  <a:pt x="166038" y="0"/>
                </a:moveTo>
                <a:lnTo>
                  <a:pt x="74505" y="0"/>
                </a:lnTo>
                <a:lnTo>
                  <a:pt x="74505" y="958925"/>
                </a:lnTo>
                <a:lnTo>
                  <a:pt x="166038" y="958925"/>
                </a:lnTo>
                <a:lnTo>
                  <a:pt x="166038" y="0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1" name="object 451"/>
          <p:cNvSpPr/>
          <p:nvPr/>
        </p:nvSpPr>
        <p:spPr>
          <a:xfrm>
            <a:off x="4534353" y="4599784"/>
            <a:ext cx="248158" cy="1113153"/>
          </a:xfrm>
          <a:custGeom>
            <a:avLst/>
            <a:gdLst/>
            <a:ahLst/>
            <a:cxnLst/>
            <a:rect l="l" t="t" r="r" b="b"/>
            <a:pathLst>
              <a:path w="243204" h="1090929">
                <a:moveTo>
                  <a:pt x="242699" y="958925"/>
                </a:moveTo>
                <a:lnTo>
                  <a:pt x="0" y="958925"/>
                </a:lnTo>
                <a:lnTo>
                  <a:pt x="121349" y="1090748"/>
                </a:lnTo>
                <a:lnTo>
                  <a:pt x="242699" y="958925"/>
                </a:lnTo>
                <a:close/>
              </a:path>
              <a:path w="243204" h="1090929">
                <a:moveTo>
                  <a:pt x="168194" y="0"/>
                </a:moveTo>
                <a:lnTo>
                  <a:pt x="74505" y="0"/>
                </a:lnTo>
                <a:lnTo>
                  <a:pt x="74505" y="958925"/>
                </a:lnTo>
                <a:lnTo>
                  <a:pt x="168194" y="958925"/>
                </a:lnTo>
                <a:lnTo>
                  <a:pt x="168194" y="0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2" name="object 452"/>
          <p:cNvSpPr/>
          <p:nvPr/>
        </p:nvSpPr>
        <p:spPr>
          <a:xfrm>
            <a:off x="2129763" y="4599784"/>
            <a:ext cx="248158" cy="1113153"/>
          </a:xfrm>
          <a:custGeom>
            <a:avLst/>
            <a:gdLst/>
            <a:ahLst/>
            <a:cxnLst/>
            <a:rect l="l" t="t" r="r" b="b"/>
            <a:pathLst>
              <a:path w="243205" h="1090929">
                <a:moveTo>
                  <a:pt x="242699" y="958925"/>
                </a:moveTo>
                <a:lnTo>
                  <a:pt x="0" y="958925"/>
                </a:lnTo>
                <a:lnTo>
                  <a:pt x="121349" y="1090748"/>
                </a:lnTo>
                <a:lnTo>
                  <a:pt x="242699" y="958925"/>
                </a:lnTo>
                <a:close/>
              </a:path>
              <a:path w="243205" h="1090929">
                <a:moveTo>
                  <a:pt x="168194" y="0"/>
                </a:moveTo>
                <a:lnTo>
                  <a:pt x="74505" y="0"/>
                </a:lnTo>
                <a:lnTo>
                  <a:pt x="74505" y="958925"/>
                </a:lnTo>
                <a:lnTo>
                  <a:pt x="168194" y="958925"/>
                </a:lnTo>
                <a:lnTo>
                  <a:pt x="168194" y="0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3" name="object 453"/>
          <p:cNvSpPr/>
          <p:nvPr/>
        </p:nvSpPr>
        <p:spPr>
          <a:xfrm>
            <a:off x="2051614" y="3933760"/>
            <a:ext cx="441243" cy="260470"/>
          </a:xfrm>
          <a:custGeom>
            <a:avLst/>
            <a:gdLst/>
            <a:ahLst/>
            <a:cxnLst/>
            <a:rect l="l" t="t" r="r" b="b"/>
            <a:pathLst>
              <a:path w="432435" h="255270">
                <a:moveTo>
                  <a:pt x="217121" y="0"/>
                </a:moveTo>
                <a:lnTo>
                  <a:pt x="214966" y="0"/>
                </a:lnTo>
                <a:lnTo>
                  <a:pt x="212811" y="2152"/>
                </a:lnTo>
                <a:lnTo>
                  <a:pt x="4238" y="121202"/>
                </a:lnTo>
                <a:lnTo>
                  <a:pt x="0" y="125436"/>
                </a:lnTo>
                <a:lnTo>
                  <a:pt x="0" y="129741"/>
                </a:lnTo>
                <a:lnTo>
                  <a:pt x="2083" y="131822"/>
                </a:lnTo>
                <a:lnTo>
                  <a:pt x="4238" y="131822"/>
                </a:lnTo>
                <a:lnTo>
                  <a:pt x="212811" y="253024"/>
                </a:lnTo>
                <a:lnTo>
                  <a:pt x="214966" y="255177"/>
                </a:lnTo>
                <a:lnTo>
                  <a:pt x="219205" y="255177"/>
                </a:lnTo>
                <a:lnTo>
                  <a:pt x="219205" y="253024"/>
                </a:lnTo>
                <a:lnTo>
                  <a:pt x="427849" y="133975"/>
                </a:lnTo>
                <a:lnTo>
                  <a:pt x="432088" y="129741"/>
                </a:lnTo>
                <a:lnTo>
                  <a:pt x="432088" y="125436"/>
                </a:lnTo>
                <a:lnTo>
                  <a:pt x="430004" y="123355"/>
                </a:lnTo>
                <a:lnTo>
                  <a:pt x="427849" y="123355"/>
                </a:lnTo>
                <a:lnTo>
                  <a:pt x="219205" y="2152"/>
                </a:lnTo>
                <a:lnTo>
                  <a:pt x="217121" y="0"/>
                </a:lnTo>
                <a:close/>
              </a:path>
            </a:pathLst>
          </a:custGeom>
          <a:solidFill>
            <a:srgbClr val="0075C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4" name="object 454"/>
          <p:cNvSpPr/>
          <p:nvPr/>
        </p:nvSpPr>
        <p:spPr>
          <a:xfrm>
            <a:off x="2021190" y="4109493"/>
            <a:ext cx="228073" cy="384226"/>
          </a:xfrm>
          <a:custGeom>
            <a:avLst/>
            <a:gdLst/>
            <a:ahLst/>
            <a:cxnLst/>
            <a:rect l="l" t="t" r="r" b="b"/>
            <a:pathLst>
              <a:path w="223519" h="376554">
                <a:moveTo>
                  <a:pt x="8477" y="0"/>
                </a:moveTo>
                <a:lnTo>
                  <a:pt x="6394" y="0"/>
                </a:lnTo>
                <a:lnTo>
                  <a:pt x="4238" y="2152"/>
                </a:lnTo>
                <a:lnTo>
                  <a:pt x="2083" y="2152"/>
                </a:lnTo>
                <a:lnTo>
                  <a:pt x="0" y="4233"/>
                </a:lnTo>
                <a:lnTo>
                  <a:pt x="0" y="253024"/>
                </a:lnTo>
                <a:lnTo>
                  <a:pt x="2083" y="255177"/>
                </a:lnTo>
                <a:lnTo>
                  <a:pt x="4238" y="255177"/>
                </a:lnTo>
                <a:lnTo>
                  <a:pt x="212883" y="376379"/>
                </a:lnTo>
                <a:lnTo>
                  <a:pt x="219277" y="376379"/>
                </a:lnTo>
                <a:lnTo>
                  <a:pt x="221360" y="374227"/>
                </a:lnTo>
                <a:lnTo>
                  <a:pt x="223516" y="372074"/>
                </a:lnTo>
                <a:lnTo>
                  <a:pt x="223516" y="125436"/>
                </a:lnTo>
                <a:lnTo>
                  <a:pt x="221360" y="123355"/>
                </a:lnTo>
                <a:lnTo>
                  <a:pt x="219277" y="123355"/>
                </a:lnTo>
                <a:lnTo>
                  <a:pt x="10633" y="2152"/>
                </a:lnTo>
                <a:lnTo>
                  <a:pt x="8477" y="0"/>
                </a:lnTo>
                <a:close/>
              </a:path>
            </a:pathLst>
          </a:custGeom>
          <a:solidFill>
            <a:srgbClr val="00ADE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5" name="object 455"/>
          <p:cNvSpPr/>
          <p:nvPr/>
        </p:nvSpPr>
        <p:spPr>
          <a:xfrm>
            <a:off x="2297059" y="4111689"/>
            <a:ext cx="226129" cy="382282"/>
          </a:xfrm>
          <a:custGeom>
            <a:avLst/>
            <a:gdLst/>
            <a:ahLst/>
            <a:cxnLst/>
            <a:rect l="l" t="t" r="r" b="b"/>
            <a:pathLst>
              <a:path w="221614" h="374650">
                <a:moveTo>
                  <a:pt x="214966" y="0"/>
                </a:moveTo>
                <a:lnTo>
                  <a:pt x="212883" y="0"/>
                </a:lnTo>
                <a:lnTo>
                  <a:pt x="210727" y="2081"/>
                </a:lnTo>
                <a:lnTo>
                  <a:pt x="2083" y="121202"/>
                </a:lnTo>
                <a:lnTo>
                  <a:pt x="0" y="123283"/>
                </a:lnTo>
                <a:lnTo>
                  <a:pt x="0" y="372074"/>
                </a:lnTo>
                <a:lnTo>
                  <a:pt x="2083" y="374227"/>
                </a:lnTo>
                <a:lnTo>
                  <a:pt x="8477" y="374227"/>
                </a:lnTo>
                <a:lnTo>
                  <a:pt x="217121" y="253024"/>
                </a:lnTo>
                <a:lnTo>
                  <a:pt x="219277" y="253024"/>
                </a:lnTo>
                <a:lnTo>
                  <a:pt x="221360" y="250872"/>
                </a:lnTo>
                <a:lnTo>
                  <a:pt x="221360" y="4233"/>
                </a:lnTo>
                <a:lnTo>
                  <a:pt x="219277" y="2081"/>
                </a:lnTo>
                <a:lnTo>
                  <a:pt x="217121" y="2081"/>
                </a:lnTo>
                <a:lnTo>
                  <a:pt x="214966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6" name="object 456"/>
          <p:cNvSpPr/>
          <p:nvPr/>
        </p:nvSpPr>
        <p:spPr>
          <a:xfrm>
            <a:off x="2496904" y="3853509"/>
            <a:ext cx="206691" cy="723096"/>
          </a:xfrm>
          <a:custGeom>
            <a:avLst/>
            <a:gdLst/>
            <a:ahLst/>
            <a:cxnLst/>
            <a:rect l="l" t="t" r="r" b="b"/>
            <a:pathLst>
              <a:path w="202564" h="708660">
                <a:moveTo>
                  <a:pt x="123433" y="0"/>
                </a:moveTo>
                <a:lnTo>
                  <a:pt x="0" y="0"/>
                </a:lnTo>
                <a:lnTo>
                  <a:pt x="0" y="34014"/>
                </a:lnTo>
                <a:lnTo>
                  <a:pt x="123433" y="34014"/>
                </a:lnTo>
                <a:lnTo>
                  <a:pt x="141206" y="37405"/>
                </a:lnTo>
                <a:lnTo>
                  <a:pt x="155369" y="46778"/>
                </a:lnTo>
                <a:lnTo>
                  <a:pt x="164736" y="60927"/>
                </a:lnTo>
                <a:lnTo>
                  <a:pt x="168122" y="78648"/>
                </a:lnTo>
                <a:lnTo>
                  <a:pt x="168122" y="629333"/>
                </a:lnTo>
                <a:lnTo>
                  <a:pt x="164736" y="646176"/>
                </a:lnTo>
                <a:lnTo>
                  <a:pt x="155369" y="660422"/>
                </a:lnTo>
                <a:lnTo>
                  <a:pt x="141206" y="670283"/>
                </a:lnTo>
                <a:lnTo>
                  <a:pt x="123433" y="673967"/>
                </a:lnTo>
                <a:lnTo>
                  <a:pt x="0" y="673967"/>
                </a:lnTo>
                <a:lnTo>
                  <a:pt x="0" y="708053"/>
                </a:lnTo>
                <a:lnTo>
                  <a:pt x="123433" y="708053"/>
                </a:lnTo>
                <a:lnTo>
                  <a:pt x="154590" y="701737"/>
                </a:lnTo>
                <a:lnTo>
                  <a:pt x="179563" y="684650"/>
                </a:lnTo>
                <a:lnTo>
                  <a:pt x="196158" y="659585"/>
                </a:lnTo>
                <a:lnTo>
                  <a:pt x="202177" y="629333"/>
                </a:lnTo>
                <a:lnTo>
                  <a:pt x="202177" y="78648"/>
                </a:lnTo>
                <a:lnTo>
                  <a:pt x="196158" y="47529"/>
                </a:lnTo>
                <a:lnTo>
                  <a:pt x="179563" y="22586"/>
                </a:lnTo>
                <a:lnTo>
                  <a:pt x="154590" y="6012"/>
                </a:lnTo>
                <a:lnTo>
                  <a:pt x="123433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7" name="object 457"/>
          <p:cNvSpPr/>
          <p:nvPr/>
        </p:nvSpPr>
        <p:spPr>
          <a:xfrm>
            <a:off x="1840846" y="3853509"/>
            <a:ext cx="208635" cy="723096"/>
          </a:xfrm>
          <a:custGeom>
            <a:avLst/>
            <a:gdLst/>
            <a:ahLst/>
            <a:cxnLst/>
            <a:rect l="l" t="t" r="r" b="b"/>
            <a:pathLst>
              <a:path w="204469" h="708660">
                <a:moveTo>
                  <a:pt x="204405" y="0"/>
                </a:moveTo>
                <a:lnTo>
                  <a:pt x="78816" y="0"/>
                </a:lnTo>
                <a:lnTo>
                  <a:pt x="47648" y="6012"/>
                </a:lnTo>
                <a:lnTo>
                  <a:pt x="22649" y="22586"/>
                </a:lnTo>
                <a:lnTo>
                  <a:pt x="6030" y="47529"/>
                </a:lnTo>
                <a:lnTo>
                  <a:pt x="0" y="78648"/>
                </a:lnTo>
                <a:lnTo>
                  <a:pt x="0" y="629333"/>
                </a:lnTo>
                <a:lnTo>
                  <a:pt x="6030" y="659585"/>
                </a:lnTo>
                <a:lnTo>
                  <a:pt x="22649" y="684650"/>
                </a:lnTo>
                <a:lnTo>
                  <a:pt x="47648" y="701737"/>
                </a:lnTo>
                <a:lnTo>
                  <a:pt x="78816" y="708053"/>
                </a:lnTo>
                <a:lnTo>
                  <a:pt x="204405" y="708053"/>
                </a:lnTo>
                <a:lnTo>
                  <a:pt x="204405" y="673967"/>
                </a:lnTo>
                <a:lnTo>
                  <a:pt x="78816" y="673967"/>
                </a:lnTo>
                <a:lnTo>
                  <a:pt x="61043" y="670283"/>
                </a:lnTo>
                <a:lnTo>
                  <a:pt x="46880" y="660422"/>
                </a:lnTo>
                <a:lnTo>
                  <a:pt x="37513" y="646176"/>
                </a:lnTo>
                <a:lnTo>
                  <a:pt x="34127" y="629333"/>
                </a:lnTo>
                <a:lnTo>
                  <a:pt x="34127" y="78648"/>
                </a:lnTo>
                <a:lnTo>
                  <a:pt x="37513" y="60927"/>
                </a:lnTo>
                <a:lnTo>
                  <a:pt x="46880" y="46778"/>
                </a:lnTo>
                <a:lnTo>
                  <a:pt x="61043" y="37405"/>
                </a:lnTo>
                <a:lnTo>
                  <a:pt x="78816" y="34014"/>
                </a:lnTo>
                <a:lnTo>
                  <a:pt x="204405" y="34014"/>
                </a:lnTo>
                <a:lnTo>
                  <a:pt x="204405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8" name="object 458"/>
          <p:cNvSpPr/>
          <p:nvPr/>
        </p:nvSpPr>
        <p:spPr>
          <a:xfrm>
            <a:off x="3248410" y="3933760"/>
            <a:ext cx="441243" cy="260470"/>
          </a:xfrm>
          <a:custGeom>
            <a:avLst/>
            <a:gdLst/>
            <a:ahLst/>
            <a:cxnLst/>
            <a:rect l="l" t="t" r="r" b="b"/>
            <a:pathLst>
              <a:path w="432435" h="255270">
                <a:moveTo>
                  <a:pt x="217193" y="0"/>
                </a:moveTo>
                <a:lnTo>
                  <a:pt x="215038" y="0"/>
                </a:lnTo>
                <a:lnTo>
                  <a:pt x="212883" y="2152"/>
                </a:lnTo>
                <a:lnTo>
                  <a:pt x="4310" y="121202"/>
                </a:lnTo>
                <a:lnTo>
                  <a:pt x="2155" y="123355"/>
                </a:lnTo>
                <a:lnTo>
                  <a:pt x="0" y="125436"/>
                </a:lnTo>
                <a:lnTo>
                  <a:pt x="0" y="129741"/>
                </a:lnTo>
                <a:lnTo>
                  <a:pt x="2155" y="131822"/>
                </a:lnTo>
                <a:lnTo>
                  <a:pt x="4310" y="131822"/>
                </a:lnTo>
                <a:lnTo>
                  <a:pt x="212883" y="253024"/>
                </a:lnTo>
                <a:lnTo>
                  <a:pt x="215038" y="255177"/>
                </a:lnTo>
                <a:lnTo>
                  <a:pt x="219277" y="255177"/>
                </a:lnTo>
                <a:lnTo>
                  <a:pt x="219277" y="253024"/>
                </a:lnTo>
                <a:lnTo>
                  <a:pt x="430076" y="133975"/>
                </a:lnTo>
                <a:lnTo>
                  <a:pt x="430076" y="131822"/>
                </a:lnTo>
                <a:lnTo>
                  <a:pt x="432160" y="129741"/>
                </a:lnTo>
                <a:lnTo>
                  <a:pt x="432160" y="125436"/>
                </a:lnTo>
                <a:lnTo>
                  <a:pt x="430076" y="123355"/>
                </a:lnTo>
                <a:lnTo>
                  <a:pt x="219277" y="2152"/>
                </a:lnTo>
                <a:lnTo>
                  <a:pt x="217193" y="0"/>
                </a:lnTo>
                <a:close/>
              </a:path>
            </a:pathLst>
          </a:custGeom>
          <a:solidFill>
            <a:srgbClr val="0075C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9" name="object 459"/>
          <p:cNvSpPr/>
          <p:nvPr/>
        </p:nvSpPr>
        <p:spPr>
          <a:xfrm>
            <a:off x="3218060" y="4109493"/>
            <a:ext cx="228073" cy="384226"/>
          </a:xfrm>
          <a:custGeom>
            <a:avLst/>
            <a:gdLst/>
            <a:ahLst/>
            <a:cxnLst/>
            <a:rect l="l" t="t" r="r" b="b"/>
            <a:pathLst>
              <a:path w="223520" h="376554">
                <a:moveTo>
                  <a:pt x="8477" y="0"/>
                </a:moveTo>
                <a:lnTo>
                  <a:pt x="6394" y="0"/>
                </a:lnTo>
                <a:lnTo>
                  <a:pt x="4238" y="2152"/>
                </a:lnTo>
                <a:lnTo>
                  <a:pt x="2083" y="2152"/>
                </a:lnTo>
                <a:lnTo>
                  <a:pt x="0" y="4233"/>
                </a:lnTo>
                <a:lnTo>
                  <a:pt x="0" y="253024"/>
                </a:lnTo>
                <a:lnTo>
                  <a:pt x="2083" y="255177"/>
                </a:lnTo>
                <a:lnTo>
                  <a:pt x="4238" y="255177"/>
                </a:lnTo>
                <a:lnTo>
                  <a:pt x="212883" y="376379"/>
                </a:lnTo>
                <a:lnTo>
                  <a:pt x="219205" y="376379"/>
                </a:lnTo>
                <a:lnTo>
                  <a:pt x="223516" y="372074"/>
                </a:lnTo>
                <a:lnTo>
                  <a:pt x="223516" y="125436"/>
                </a:lnTo>
                <a:lnTo>
                  <a:pt x="221360" y="123355"/>
                </a:lnTo>
                <a:lnTo>
                  <a:pt x="219205" y="123355"/>
                </a:lnTo>
                <a:lnTo>
                  <a:pt x="10633" y="2152"/>
                </a:lnTo>
                <a:lnTo>
                  <a:pt x="8477" y="0"/>
                </a:lnTo>
                <a:close/>
              </a:path>
            </a:pathLst>
          </a:custGeom>
          <a:solidFill>
            <a:srgbClr val="00ADE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0" name="object 460"/>
          <p:cNvSpPr/>
          <p:nvPr/>
        </p:nvSpPr>
        <p:spPr>
          <a:xfrm>
            <a:off x="3493928" y="4111689"/>
            <a:ext cx="226129" cy="382282"/>
          </a:xfrm>
          <a:custGeom>
            <a:avLst/>
            <a:gdLst/>
            <a:ahLst/>
            <a:cxnLst/>
            <a:rect l="l" t="t" r="r" b="b"/>
            <a:pathLst>
              <a:path w="221614" h="374650">
                <a:moveTo>
                  <a:pt x="217121" y="0"/>
                </a:moveTo>
                <a:lnTo>
                  <a:pt x="212883" y="0"/>
                </a:lnTo>
                <a:lnTo>
                  <a:pt x="210727" y="2081"/>
                </a:lnTo>
                <a:lnTo>
                  <a:pt x="2083" y="121202"/>
                </a:lnTo>
                <a:lnTo>
                  <a:pt x="0" y="123283"/>
                </a:lnTo>
                <a:lnTo>
                  <a:pt x="0" y="372074"/>
                </a:lnTo>
                <a:lnTo>
                  <a:pt x="2083" y="374227"/>
                </a:lnTo>
                <a:lnTo>
                  <a:pt x="8477" y="374227"/>
                </a:lnTo>
                <a:lnTo>
                  <a:pt x="217121" y="253024"/>
                </a:lnTo>
                <a:lnTo>
                  <a:pt x="219205" y="253024"/>
                </a:lnTo>
                <a:lnTo>
                  <a:pt x="221360" y="250872"/>
                </a:lnTo>
                <a:lnTo>
                  <a:pt x="221360" y="4233"/>
                </a:lnTo>
                <a:lnTo>
                  <a:pt x="219205" y="2081"/>
                </a:lnTo>
                <a:lnTo>
                  <a:pt x="217121" y="2081"/>
                </a:lnTo>
                <a:lnTo>
                  <a:pt x="217121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1" name="object 461"/>
          <p:cNvSpPr/>
          <p:nvPr/>
        </p:nvSpPr>
        <p:spPr>
          <a:xfrm>
            <a:off x="3693774" y="3853509"/>
            <a:ext cx="206691" cy="723096"/>
          </a:xfrm>
          <a:custGeom>
            <a:avLst/>
            <a:gdLst/>
            <a:ahLst/>
            <a:cxnLst/>
            <a:rect l="l" t="t" r="r" b="b"/>
            <a:pathLst>
              <a:path w="202564" h="708660">
                <a:moveTo>
                  <a:pt x="123433" y="0"/>
                </a:moveTo>
                <a:lnTo>
                  <a:pt x="0" y="0"/>
                </a:lnTo>
                <a:lnTo>
                  <a:pt x="0" y="34014"/>
                </a:lnTo>
                <a:lnTo>
                  <a:pt x="123433" y="34014"/>
                </a:lnTo>
                <a:lnTo>
                  <a:pt x="141206" y="37405"/>
                </a:lnTo>
                <a:lnTo>
                  <a:pt x="155369" y="46778"/>
                </a:lnTo>
                <a:lnTo>
                  <a:pt x="164736" y="60927"/>
                </a:lnTo>
                <a:lnTo>
                  <a:pt x="168122" y="78648"/>
                </a:lnTo>
                <a:lnTo>
                  <a:pt x="168122" y="629333"/>
                </a:lnTo>
                <a:lnTo>
                  <a:pt x="164736" y="646176"/>
                </a:lnTo>
                <a:lnTo>
                  <a:pt x="155369" y="660422"/>
                </a:lnTo>
                <a:lnTo>
                  <a:pt x="141206" y="670283"/>
                </a:lnTo>
                <a:lnTo>
                  <a:pt x="123433" y="673967"/>
                </a:lnTo>
                <a:lnTo>
                  <a:pt x="0" y="673967"/>
                </a:lnTo>
                <a:lnTo>
                  <a:pt x="0" y="708053"/>
                </a:lnTo>
                <a:lnTo>
                  <a:pt x="123433" y="708053"/>
                </a:lnTo>
                <a:lnTo>
                  <a:pt x="154590" y="701737"/>
                </a:lnTo>
                <a:lnTo>
                  <a:pt x="179563" y="684650"/>
                </a:lnTo>
                <a:lnTo>
                  <a:pt x="196158" y="659585"/>
                </a:lnTo>
                <a:lnTo>
                  <a:pt x="202177" y="629333"/>
                </a:lnTo>
                <a:lnTo>
                  <a:pt x="202177" y="78648"/>
                </a:lnTo>
                <a:lnTo>
                  <a:pt x="196158" y="47529"/>
                </a:lnTo>
                <a:lnTo>
                  <a:pt x="179563" y="22586"/>
                </a:lnTo>
                <a:lnTo>
                  <a:pt x="154590" y="6012"/>
                </a:lnTo>
                <a:lnTo>
                  <a:pt x="123433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2" name="object 462"/>
          <p:cNvSpPr/>
          <p:nvPr/>
        </p:nvSpPr>
        <p:spPr>
          <a:xfrm>
            <a:off x="3037716" y="3853509"/>
            <a:ext cx="208635" cy="723096"/>
          </a:xfrm>
          <a:custGeom>
            <a:avLst/>
            <a:gdLst/>
            <a:ahLst/>
            <a:cxnLst/>
            <a:rect l="l" t="t" r="r" b="b"/>
            <a:pathLst>
              <a:path w="204469" h="708660">
                <a:moveTo>
                  <a:pt x="204405" y="0"/>
                </a:moveTo>
                <a:lnTo>
                  <a:pt x="78816" y="0"/>
                </a:lnTo>
                <a:lnTo>
                  <a:pt x="48527" y="6012"/>
                </a:lnTo>
                <a:lnTo>
                  <a:pt x="23431" y="22586"/>
                </a:lnTo>
                <a:lnTo>
                  <a:pt x="6323" y="47529"/>
                </a:lnTo>
                <a:lnTo>
                  <a:pt x="0" y="78648"/>
                </a:lnTo>
                <a:lnTo>
                  <a:pt x="0" y="629333"/>
                </a:lnTo>
                <a:lnTo>
                  <a:pt x="6323" y="659585"/>
                </a:lnTo>
                <a:lnTo>
                  <a:pt x="23431" y="684650"/>
                </a:lnTo>
                <a:lnTo>
                  <a:pt x="48527" y="701737"/>
                </a:lnTo>
                <a:lnTo>
                  <a:pt x="78816" y="708053"/>
                </a:lnTo>
                <a:lnTo>
                  <a:pt x="204405" y="708053"/>
                </a:lnTo>
                <a:lnTo>
                  <a:pt x="204405" y="673967"/>
                </a:lnTo>
                <a:lnTo>
                  <a:pt x="78816" y="673967"/>
                </a:lnTo>
                <a:lnTo>
                  <a:pt x="61031" y="670283"/>
                </a:lnTo>
                <a:lnTo>
                  <a:pt x="46844" y="660422"/>
                </a:lnTo>
                <a:lnTo>
                  <a:pt x="37452" y="646176"/>
                </a:lnTo>
                <a:lnTo>
                  <a:pt x="34055" y="629333"/>
                </a:lnTo>
                <a:lnTo>
                  <a:pt x="34055" y="78648"/>
                </a:lnTo>
                <a:lnTo>
                  <a:pt x="37452" y="60927"/>
                </a:lnTo>
                <a:lnTo>
                  <a:pt x="46844" y="46778"/>
                </a:lnTo>
                <a:lnTo>
                  <a:pt x="61031" y="37405"/>
                </a:lnTo>
                <a:lnTo>
                  <a:pt x="78816" y="34014"/>
                </a:lnTo>
                <a:lnTo>
                  <a:pt x="204405" y="34014"/>
                </a:lnTo>
                <a:lnTo>
                  <a:pt x="204405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3" name="object 463"/>
          <p:cNvSpPr/>
          <p:nvPr/>
        </p:nvSpPr>
        <p:spPr>
          <a:xfrm>
            <a:off x="4445281" y="3933760"/>
            <a:ext cx="441243" cy="260470"/>
          </a:xfrm>
          <a:custGeom>
            <a:avLst/>
            <a:gdLst/>
            <a:ahLst/>
            <a:cxnLst/>
            <a:rect l="l" t="t" r="r" b="b"/>
            <a:pathLst>
              <a:path w="432435" h="255270">
                <a:moveTo>
                  <a:pt x="217193" y="0"/>
                </a:moveTo>
                <a:lnTo>
                  <a:pt x="215038" y="0"/>
                </a:lnTo>
                <a:lnTo>
                  <a:pt x="212883" y="2152"/>
                </a:lnTo>
                <a:lnTo>
                  <a:pt x="4310" y="121202"/>
                </a:lnTo>
                <a:lnTo>
                  <a:pt x="2155" y="123355"/>
                </a:lnTo>
                <a:lnTo>
                  <a:pt x="0" y="125436"/>
                </a:lnTo>
                <a:lnTo>
                  <a:pt x="0" y="129741"/>
                </a:lnTo>
                <a:lnTo>
                  <a:pt x="2155" y="131822"/>
                </a:lnTo>
                <a:lnTo>
                  <a:pt x="4310" y="131822"/>
                </a:lnTo>
                <a:lnTo>
                  <a:pt x="212883" y="253024"/>
                </a:lnTo>
                <a:lnTo>
                  <a:pt x="215038" y="255177"/>
                </a:lnTo>
                <a:lnTo>
                  <a:pt x="219277" y="255177"/>
                </a:lnTo>
                <a:lnTo>
                  <a:pt x="219277" y="253024"/>
                </a:lnTo>
                <a:lnTo>
                  <a:pt x="430076" y="133975"/>
                </a:lnTo>
                <a:lnTo>
                  <a:pt x="430076" y="131822"/>
                </a:lnTo>
                <a:lnTo>
                  <a:pt x="432160" y="129741"/>
                </a:lnTo>
                <a:lnTo>
                  <a:pt x="432160" y="125436"/>
                </a:lnTo>
                <a:lnTo>
                  <a:pt x="430076" y="123355"/>
                </a:lnTo>
                <a:lnTo>
                  <a:pt x="219277" y="2152"/>
                </a:lnTo>
                <a:lnTo>
                  <a:pt x="217193" y="0"/>
                </a:lnTo>
                <a:close/>
              </a:path>
            </a:pathLst>
          </a:custGeom>
          <a:solidFill>
            <a:srgbClr val="0075C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4" name="object 464"/>
          <p:cNvSpPr/>
          <p:nvPr/>
        </p:nvSpPr>
        <p:spPr>
          <a:xfrm>
            <a:off x="4414930" y="4109493"/>
            <a:ext cx="228073" cy="384226"/>
          </a:xfrm>
          <a:custGeom>
            <a:avLst/>
            <a:gdLst/>
            <a:ahLst/>
            <a:cxnLst/>
            <a:rect l="l" t="t" r="r" b="b"/>
            <a:pathLst>
              <a:path w="223520" h="376554">
                <a:moveTo>
                  <a:pt x="8477" y="0"/>
                </a:moveTo>
                <a:lnTo>
                  <a:pt x="6322" y="0"/>
                </a:lnTo>
                <a:lnTo>
                  <a:pt x="4238" y="2152"/>
                </a:lnTo>
                <a:lnTo>
                  <a:pt x="2083" y="2152"/>
                </a:lnTo>
                <a:lnTo>
                  <a:pt x="0" y="4233"/>
                </a:lnTo>
                <a:lnTo>
                  <a:pt x="0" y="253024"/>
                </a:lnTo>
                <a:lnTo>
                  <a:pt x="2083" y="255177"/>
                </a:lnTo>
                <a:lnTo>
                  <a:pt x="4238" y="255177"/>
                </a:lnTo>
                <a:lnTo>
                  <a:pt x="212883" y="376379"/>
                </a:lnTo>
                <a:lnTo>
                  <a:pt x="219205" y="376379"/>
                </a:lnTo>
                <a:lnTo>
                  <a:pt x="223516" y="372074"/>
                </a:lnTo>
                <a:lnTo>
                  <a:pt x="223516" y="125436"/>
                </a:lnTo>
                <a:lnTo>
                  <a:pt x="221360" y="123355"/>
                </a:lnTo>
                <a:lnTo>
                  <a:pt x="219205" y="123355"/>
                </a:lnTo>
                <a:lnTo>
                  <a:pt x="10633" y="2152"/>
                </a:lnTo>
                <a:lnTo>
                  <a:pt x="8477" y="0"/>
                </a:lnTo>
                <a:close/>
              </a:path>
            </a:pathLst>
          </a:custGeom>
          <a:solidFill>
            <a:srgbClr val="00ADE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5" name="object 465"/>
          <p:cNvSpPr/>
          <p:nvPr/>
        </p:nvSpPr>
        <p:spPr>
          <a:xfrm>
            <a:off x="4690799" y="4111689"/>
            <a:ext cx="226129" cy="382282"/>
          </a:xfrm>
          <a:custGeom>
            <a:avLst/>
            <a:gdLst/>
            <a:ahLst/>
            <a:cxnLst/>
            <a:rect l="l" t="t" r="r" b="b"/>
            <a:pathLst>
              <a:path w="221614" h="374650">
                <a:moveTo>
                  <a:pt x="217121" y="0"/>
                </a:moveTo>
                <a:lnTo>
                  <a:pt x="212811" y="0"/>
                </a:lnTo>
                <a:lnTo>
                  <a:pt x="210727" y="2081"/>
                </a:lnTo>
                <a:lnTo>
                  <a:pt x="2083" y="121202"/>
                </a:lnTo>
                <a:lnTo>
                  <a:pt x="0" y="123283"/>
                </a:lnTo>
                <a:lnTo>
                  <a:pt x="0" y="372074"/>
                </a:lnTo>
                <a:lnTo>
                  <a:pt x="2083" y="374227"/>
                </a:lnTo>
                <a:lnTo>
                  <a:pt x="8477" y="374227"/>
                </a:lnTo>
                <a:lnTo>
                  <a:pt x="217121" y="253024"/>
                </a:lnTo>
                <a:lnTo>
                  <a:pt x="219205" y="253024"/>
                </a:lnTo>
                <a:lnTo>
                  <a:pt x="221360" y="250872"/>
                </a:lnTo>
                <a:lnTo>
                  <a:pt x="221360" y="4233"/>
                </a:lnTo>
                <a:lnTo>
                  <a:pt x="219205" y="2081"/>
                </a:lnTo>
                <a:lnTo>
                  <a:pt x="217121" y="2081"/>
                </a:lnTo>
                <a:lnTo>
                  <a:pt x="217121" y="0"/>
                </a:lnTo>
                <a:close/>
              </a:path>
            </a:pathLst>
          </a:custGeom>
          <a:solidFill>
            <a:srgbClr val="2BAAE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6" name="object 466"/>
          <p:cNvSpPr/>
          <p:nvPr/>
        </p:nvSpPr>
        <p:spPr>
          <a:xfrm>
            <a:off x="4890570" y="3853509"/>
            <a:ext cx="206691" cy="723096"/>
          </a:xfrm>
          <a:custGeom>
            <a:avLst/>
            <a:gdLst/>
            <a:ahLst/>
            <a:cxnLst/>
            <a:rect l="l" t="t" r="r" b="b"/>
            <a:pathLst>
              <a:path w="202564" h="708660">
                <a:moveTo>
                  <a:pt x="123505" y="0"/>
                </a:moveTo>
                <a:lnTo>
                  <a:pt x="0" y="0"/>
                </a:lnTo>
                <a:lnTo>
                  <a:pt x="0" y="34014"/>
                </a:lnTo>
                <a:lnTo>
                  <a:pt x="123505" y="34014"/>
                </a:lnTo>
                <a:lnTo>
                  <a:pt x="141278" y="37405"/>
                </a:lnTo>
                <a:lnTo>
                  <a:pt x="155441" y="46778"/>
                </a:lnTo>
                <a:lnTo>
                  <a:pt x="164808" y="60927"/>
                </a:lnTo>
                <a:lnTo>
                  <a:pt x="168194" y="78648"/>
                </a:lnTo>
                <a:lnTo>
                  <a:pt x="168194" y="629333"/>
                </a:lnTo>
                <a:lnTo>
                  <a:pt x="164808" y="646176"/>
                </a:lnTo>
                <a:lnTo>
                  <a:pt x="155441" y="660422"/>
                </a:lnTo>
                <a:lnTo>
                  <a:pt x="141278" y="670283"/>
                </a:lnTo>
                <a:lnTo>
                  <a:pt x="123505" y="673967"/>
                </a:lnTo>
                <a:lnTo>
                  <a:pt x="0" y="673967"/>
                </a:lnTo>
                <a:lnTo>
                  <a:pt x="0" y="708053"/>
                </a:lnTo>
                <a:lnTo>
                  <a:pt x="123505" y="708053"/>
                </a:lnTo>
                <a:lnTo>
                  <a:pt x="154662" y="701737"/>
                </a:lnTo>
                <a:lnTo>
                  <a:pt x="179635" y="684650"/>
                </a:lnTo>
                <a:lnTo>
                  <a:pt x="196230" y="659585"/>
                </a:lnTo>
                <a:lnTo>
                  <a:pt x="202249" y="629333"/>
                </a:lnTo>
                <a:lnTo>
                  <a:pt x="202249" y="78648"/>
                </a:lnTo>
                <a:lnTo>
                  <a:pt x="196230" y="47529"/>
                </a:lnTo>
                <a:lnTo>
                  <a:pt x="179635" y="22586"/>
                </a:lnTo>
                <a:lnTo>
                  <a:pt x="154662" y="6012"/>
                </a:lnTo>
                <a:lnTo>
                  <a:pt x="123505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7" name="object 467"/>
          <p:cNvSpPr/>
          <p:nvPr/>
        </p:nvSpPr>
        <p:spPr>
          <a:xfrm>
            <a:off x="4234586" y="3853509"/>
            <a:ext cx="208635" cy="723096"/>
          </a:xfrm>
          <a:custGeom>
            <a:avLst/>
            <a:gdLst/>
            <a:ahLst/>
            <a:cxnLst/>
            <a:rect l="l" t="t" r="r" b="b"/>
            <a:pathLst>
              <a:path w="204470" h="708660">
                <a:moveTo>
                  <a:pt x="204405" y="0"/>
                </a:moveTo>
                <a:lnTo>
                  <a:pt x="78816" y="0"/>
                </a:lnTo>
                <a:lnTo>
                  <a:pt x="48527" y="6012"/>
                </a:lnTo>
                <a:lnTo>
                  <a:pt x="23431" y="22586"/>
                </a:lnTo>
                <a:lnTo>
                  <a:pt x="6323" y="47529"/>
                </a:lnTo>
                <a:lnTo>
                  <a:pt x="0" y="78648"/>
                </a:lnTo>
                <a:lnTo>
                  <a:pt x="0" y="629333"/>
                </a:lnTo>
                <a:lnTo>
                  <a:pt x="6323" y="659585"/>
                </a:lnTo>
                <a:lnTo>
                  <a:pt x="23431" y="684650"/>
                </a:lnTo>
                <a:lnTo>
                  <a:pt x="48527" y="701737"/>
                </a:lnTo>
                <a:lnTo>
                  <a:pt x="78816" y="708053"/>
                </a:lnTo>
                <a:lnTo>
                  <a:pt x="204405" y="708053"/>
                </a:lnTo>
                <a:lnTo>
                  <a:pt x="204405" y="673967"/>
                </a:lnTo>
                <a:lnTo>
                  <a:pt x="78816" y="673967"/>
                </a:lnTo>
                <a:lnTo>
                  <a:pt x="61031" y="670283"/>
                </a:lnTo>
                <a:lnTo>
                  <a:pt x="46844" y="660422"/>
                </a:lnTo>
                <a:lnTo>
                  <a:pt x="37452" y="646176"/>
                </a:lnTo>
                <a:lnTo>
                  <a:pt x="34055" y="629333"/>
                </a:lnTo>
                <a:lnTo>
                  <a:pt x="34055" y="78648"/>
                </a:lnTo>
                <a:lnTo>
                  <a:pt x="37452" y="60927"/>
                </a:lnTo>
                <a:lnTo>
                  <a:pt x="46844" y="46778"/>
                </a:lnTo>
                <a:lnTo>
                  <a:pt x="61031" y="37405"/>
                </a:lnTo>
                <a:lnTo>
                  <a:pt x="78816" y="34014"/>
                </a:lnTo>
                <a:lnTo>
                  <a:pt x="204405" y="34014"/>
                </a:lnTo>
                <a:lnTo>
                  <a:pt x="204405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8" name="object 468"/>
          <p:cNvSpPr/>
          <p:nvPr/>
        </p:nvSpPr>
        <p:spPr>
          <a:xfrm>
            <a:off x="4960142" y="6300728"/>
            <a:ext cx="217220" cy="65086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9" name="object 469"/>
          <p:cNvSpPr/>
          <p:nvPr/>
        </p:nvSpPr>
        <p:spPr>
          <a:xfrm>
            <a:off x="4903620" y="6059909"/>
            <a:ext cx="332391" cy="241032"/>
          </a:xfrm>
          <a:custGeom>
            <a:avLst/>
            <a:gdLst/>
            <a:ahLst/>
            <a:cxnLst/>
            <a:rect l="l" t="t" r="r" b="b"/>
            <a:pathLst>
              <a:path w="325754" h="236220">
                <a:moveTo>
                  <a:pt x="304416" y="0"/>
                </a:moveTo>
                <a:lnTo>
                  <a:pt x="17027" y="0"/>
                </a:lnTo>
                <a:lnTo>
                  <a:pt x="10790" y="1494"/>
                </a:lnTo>
                <a:lnTo>
                  <a:pt x="5334" y="5581"/>
                </a:lnTo>
                <a:lnTo>
                  <a:pt x="1468" y="11661"/>
                </a:lnTo>
                <a:lnTo>
                  <a:pt x="0" y="19138"/>
                </a:lnTo>
                <a:lnTo>
                  <a:pt x="0" y="227507"/>
                </a:lnTo>
                <a:lnTo>
                  <a:pt x="8549" y="236010"/>
                </a:lnTo>
                <a:lnTo>
                  <a:pt x="304416" y="236010"/>
                </a:lnTo>
                <a:lnTo>
                  <a:pt x="312236" y="234548"/>
                </a:lnTo>
                <a:lnTo>
                  <a:pt x="319073" y="230695"/>
                </a:lnTo>
                <a:lnTo>
                  <a:pt x="323915" y="225245"/>
                </a:lnTo>
                <a:lnTo>
                  <a:pt x="325754" y="218996"/>
                </a:lnTo>
                <a:lnTo>
                  <a:pt x="325754" y="212624"/>
                </a:lnTo>
                <a:lnTo>
                  <a:pt x="25577" y="212624"/>
                </a:lnTo>
                <a:lnTo>
                  <a:pt x="25577" y="25510"/>
                </a:lnTo>
                <a:lnTo>
                  <a:pt x="325754" y="23386"/>
                </a:lnTo>
                <a:lnTo>
                  <a:pt x="325754" y="19138"/>
                </a:lnTo>
                <a:lnTo>
                  <a:pt x="323915" y="11661"/>
                </a:lnTo>
                <a:lnTo>
                  <a:pt x="319073" y="5581"/>
                </a:lnTo>
                <a:lnTo>
                  <a:pt x="312236" y="1494"/>
                </a:lnTo>
                <a:lnTo>
                  <a:pt x="304416" y="0"/>
                </a:lnTo>
                <a:close/>
              </a:path>
              <a:path w="325754" h="236220">
                <a:moveTo>
                  <a:pt x="325754" y="23386"/>
                </a:moveTo>
                <a:lnTo>
                  <a:pt x="300177" y="23386"/>
                </a:lnTo>
                <a:lnTo>
                  <a:pt x="300177" y="212624"/>
                </a:lnTo>
                <a:lnTo>
                  <a:pt x="325754" y="212624"/>
                </a:lnTo>
                <a:lnTo>
                  <a:pt x="325754" y="23386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0" name="object 470"/>
          <p:cNvSpPr/>
          <p:nvPr/>
        </p:nvSpPr>
        <p:spPr>
          <a:xfrm>
            <a:off x="4929718" y="6083772"/>
            <a:ext cx="280556" cy="193733"/>
          </a:xfrm>
          <a:custGeom>
            <a:avLst/>
            <a:gdLst/>
            <a:ahLst/>
            <a:cxnLst/>
            <a:rect l="l" t="t" r="r" b="b"/>
            <a:pathLst>
              <a:path w="274954" h="189864">
                <a:moveTo>
                  <a:pt x="274599" y="0"/>
                </a:moveTo>
                <a:lnTo>
                  <a:pt x="0" y="2124"/>
                </a:lnTo>
                <a:lnTo>
                  <a:pt x="0" y="189237"/>
                </a:lnTo>
                <a:lnTo>
                  <a:pt x="274599" y="189237"/>
                </a:lnTo>
                <a:lnTo>
                  <a:pt x="274599" y="0"/>
                </a:lnTo>
                <a:close/>
              </a:path>
            </a:pathLst>
          </a:custGeom>
          <a:solidFill>
            <a:srgbClr val="00BA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1" name="object 471"/>
          <p:cNvSpPr/>
          <p:nvPr/>
        </p:nvSpPr>
        <p:spPr>
          <a:xfrm>
            <a:off x="4903620" y="6059909"/>
            <a:ext cx="312953" cy="241032"/>
          </a:xfrm>
          <a:custGeom>
            <a:avLst/>
            <a:gdLst/>
            <a:ahLst/>
            <a:cxnLst/>
            <a:rect l="l" t="t" r="r" b="b"/>
            <a:pathLst>
              <a:path w="306704" h="236220">
                <a:moveTo>
                  <a:pt x="306571" y="0"/>
                </a:moveTo>
                <a:lnTo>
                  <a:pt x="17027" y="0"/>
                </a:lnTo>
                <a:lnTo>
                  <a:pt x="10790" y="1494"/>
                </a:lnTo>
                <a:lnTo>
                  <a:pt x="5334" y="5581"/>
                </a:lnTo>
                <a:lnTo>
                  <a:pt x="1468" y="11661"/>
                </a:lnTo>
                <a:lnTo>
                  <a:pt x="0" y="19138"/>
                </a:lnTo>
                <a:lnTo>
                  <a:pt x="0" y="227507"/>
                </a:lnTo>
                <a:lnTo>
                  <a:pt x="8549" y="236010"/>
                </a:lnTo>
                <a:lnTo>
                  <a:pt x="23422" y="236010"/>
                </a:lnTo>
                <a:lnTo>
                  <a:pt x="53238" y="212624"/>
                </a:lnTo>
                <a:lnTo>
                  <a:pt x="25577" y="212624"/>
                </a:lnTo>
                <a:lnTo>
                  <a:pt x="25577" y="25510"/>
                </a:lnTo>
                <a:lnTo>
                  <a:pt x="276755" y="23386"/>
                </a:lnTo>
                <a:lnTo>
                  <a:pt x="306571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2" name="object 472"/>
          <p:cNvSpPr/>
          <p:nvPr/>
        </p:nvSpPr>
        <p:spPr>
          <a:xfrm>
            <a:off x="4960142" y="6356051"/>
            <a:ext cx="217706" cy="0"/>
          </a:xfrm>
          <a:custGeom>
            <a:avLst/>
            <a:gdLst/>
            <a:ahLst/>
            <a:cxnLst/>
            <a:rect l="l" t="t" r="r" b="b"/>
            <a:pathLst>
              <a:path w="213360">
                <a:moveTo>
                  <a:pt x="0" y="0"/>
                </a:moveTo>
                <a:lnTo>
                  <a:pt x="212875" y="0"/>
                </a:lnTo>
              </a:path>
            </a:pathLst>
          </a:custGeom>
          <a:ln w="1913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3" name="object 473"/>
          <p:cNvSpPr/>
          <p:nvPr/>
        </p:nvSpPr>
        <p:spPr>
          <a:xfrm>
            <a:off x="5001416" y="6107635"/>
            <a:ext cx="136797" cy="151868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4" name="object 474"/>
          <p:cNvSpPr/>
          <p:nvPr/>
        </p:nvSpPr>
        <p:spPr>
          <a:xfrm>
            <a:off x="3430881" y="6118487"/>
            <a:ext cx="341462" cy="236496"/>
          </a:xfrm>
          <a:custGeom>
            <a:avLst/>
            <a:gdLst/>
            <a:ahLst/>
            <a:cxnLst/>
            <a:rect l="l" t="t" r="r" b="b"/>
            <a:pathLst>
              <a:path w="334645" h="231775">
                <a:moveTo>
                  <a:pt x="334232" y="0"/>
                </a:moveTo>
                <a:lnTo>
                  <a:pt x="0" y="0"/>
                </a:lnTo>
                <a:lnTo>
                  <a:pt x="0" y="227507"/>
                </a:lnTo>
                <a:lnTo>
                  <a:pt x="6394" y="231755"/>
                </a:lnTo>
                <a:lnTo>
                  <a:pt x="327838" y="231755"/>
                </a:lnTo>
                <a:lnTo>
                  <a:pt x="334232" y="227507"/>
                </a:lnTo>
                <a:lnTo>
                  <a:pt x="334232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5" name="object 475"/>
          <p:cNvSpPr/>
          <p:nvPr/>
        </p:nvSpPr>
        <p:spPr>
          <a:xfrm>
            <a:off x="3430881" y="6066419"/>
            <a:ext cx="341462" cy="52483"/>
          </a:xfrm>
          <a:custGeom>
            <a:avLst/>
            <a:gdLst/>
            <a:ahLst/>
            <a:cxnLst/>
            <a:rect l="l" t="t" r="r" b="b"/>
            <a:pathLst>
              <a:path w="334645" h="51435">
                <a:moveTo>
                  <a:pt x="327838" y="0"/>
                </a:moveTo>
                <a:lnTo>
                  <a:pt x="6394" y="0"/>
                </a:lnTo>
                <a:lnTo>
                  <a:pt x="0" y="4248"/>
                </a:lnTo>
                <a:lnTo>
                  <a:pt x="0" y="51028"/>
                </a:lnTo>
                <a:lnTo>
                  <a:pt x="334232" y="51028"/>
                </a:lnTo>
                <a:lnTo>
                  <a:pt x="334232" y="4248"/>
                </a:lnTo>
                <a:lnTo>
                  <a:pt x="327838" y="0"/>
                </a:lnTo>
                <a:close/>
              </a:path>
            </a:pathLst>
          </a:custGeom>
          <a:solidFill>
            <a:srgbClr val="8DC53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6" name="object 476"/>
          <p:cNvSpPr/>
          <p:nvPr/>
        </p:nvSpPr>
        <p:spPr>
          <a:xfrm>
            <a:off x="3456979" y="6142349"/>
            <a:ext cx="288861" cy="188751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7" name="object 477"/>
          <p:cNvSpPr/>
          <p:nvPr/>
        </p:nvSpPr>
        <p:spPr>
          <a:xfrm>
            <a:off x="3024968" y="6020859"/>
            <a:ext cx="351181" cy="353773"/>
          </a:xfrm>
          <a:custGeom>
            <a:avLst/>
            <a:gdLst/>
            <a:ahLst/>
            <a:cxnLst/>
            <a:rect l="l" t="t" r="r" b="b"/>
            <a:pathLst>
              <a:path w="344170" h="346710">
                <a:moveTo>
                  <a:pt x="172209" y="0"/>
                </a:moveTo>
                <a:lnTo>
                  <a:pt x="116572" y="9302"/>
                </a:lnTo>
                <a:lnTo>
                  <a:pt x="65732" y="36145"/>
                </a:lnTo>
                <a:lnTo>
                  <a:pt x="33507" y="68717"/>
                </a:lnTo>
                <a:lnTo>
                  <a:pt x="11575" y="107491"/>
                </a:lnTo>
                <a:lnTo>
                  <a:pt x="288" y="150162"/>
                </a:lnTo>
                <a:lnTo>
                  <a:pt x="0" y="194428"/>
                </a:lnTo>
                <a:lnTo>
                  <a:pt x="11063" y="237984"/>
                </a:lnTo>
                <a:lnTo>
                  <a:pt x="33832" y="278528"/>
                </a:lnTo>
                <a:lnTo>
                  <a:pt x="62333" y="307999"/>
                </a:lnTo>
                <a:lnTo>
                  <a:pt x="95827" y="329295"/>
                </a:lnTo>
                <a:lnTo>
                  <a:pt x="132917" y="342219"/>
                </a:lnTo>
                <a:lnTo>
                  <a:pt x="172209" y="346570"/>
                </a:lnTo>
                <a:lnTo>
                  <a:pt x="199258" y="344211"/>
                </a:lnTo>
                <a:lnTo>
                  <a:pt x="251794" y="325939"/>
                </a:lnTo>
                <a:lnTo>
                  <a:pt x="309587" y="277853"/>
                </a:lnTo>
                <a:lnTo>
                  <a:pt x="332072" y="239079"/>
                </a:lnTo>
                <a:lnTo>
                  <a:pt x="343555" y="196407"/>
                </a:lnTo>
                <a:lnTo>
                  <a:pt x="343682" y="152140"/>
                </a:lnTo>
                <a:lnTo>
                  <a:pt x="332093" y="108582"/>
                </a:lnTo>
                <a:lnTo>
                  <a:pt x="308431" y="68035"/>
                </a:lnTo>
                <a:lnTo>
                  <a:pt x="279963" y="38568"/>
                </a:lnTo>
                <a:lnTo>
                  <a:pt x="246706" y="17274"/>
                </a:lnTo>
                <a:lnTo>
                  <a:pt x="210255" y="4351"/>
                </a:lnTo>
                <a:lnTo>
                  <a:pt x="172209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8" name="object 478"/>
          <p:cNvSpPr/>
          <p:nvPr/>
        </p:nvSpPr>
        <p:spPr>
          <a:xfrm>
            <a:off x="3024968" y="6020859"/>
            <a:ext cx="351181" cy="353773"/>
          </a:xfrm>
          <a:custGeom>
            <a:avLst/>
            <a:gdLst/>
            <a:ahLst/>
            <a:cxnLst/>
            <a:rect l="l" t="t" r="r" b="b"/>
            <a:pathLst>
              <a:path w="344170" h="346710">
                <a:moveTo>
                  <a:pt x="172209" y="0"/>
                </a:moveTo>
                <a:lnTo>
                  <a:pt x="116572" y="9302"/>
                </a:lnTo>
                <a:lnTo>
                  <a:pt x="65732" y="36145"/>
                </a:lnTo>
                <a:lnTo>
                  <a:pt x="33507" y="68717"/>
                </a:lnTo>
                <a:lnTo>
                  <a:pt x="11575" y="107491"/>
                </a:lnTo>
                <a:lnTo>
                  <a:pt x="288" y="150162"/>
                </a:lnTo>
                <a:lnTo>
                  <a:pt x="0" y="194428"/>
                </a:lnTo>
                <a:lnTo>
                  <a:pt x="11063" y="237984"/>
                </a:lnTo>
                <a:lnTo>
                  <a:pt x="33832" y="278528"/>
                </a:lnTo>
                <a:lnTo>
                  <a:pt x="62333" y="307999"/>
                </a:lnTo>
                <a:lnTo>
                  <a:pt x="95827" y="329295"/>
                </a:lnTo>
                <a:lnTo>
                  <a:pt x="132917" y="342219"/>
                </a:lnTo>
                <a:lnTo>
                  <a:pt x="172209" y="346570"/>
                </a:lnTo>
                <a:lnTo>
                  <a:pt x="199258" y="344211"/>
                </a:lnTo>
                <a:lnTo>
                  <a:pt x="251794" y="325939"/>
                </a:lnTo>
                <a:lnTo>
                  <a:pt x="309587" y="277853"/>
                </a:lnTo>
                <a:lnTo>
                  <a:pt x="332072" y="239079"/>
                </a:lnTo>
                <a:lnTo>
                  <a:pt x="343555" y="196407"/>
                </a:lnTo>
                <a:lnTo>
                  <a:pt x="343682" y="152140"/>
                </a:lnTo>
                <a:lnTo>
                  <a:pt x="332093" y="108582"/>
                </a:lnTo>
                <a:lnTo>
                  <a:pt x="308431" y="68035"/>
                </a:lnTo>
                <a:lnTo>
                  <a:pt x="279963" y="38568"/>
                </a:lnTo>
                <a:lnTo>
                  <a:pt x="246706" y="17274"/>
                </a:lnTo>
                <a:lnTo>
                  <a:pt x="210255" y="4351"/>
                </a:lnTo>
                <a:lnTo>
                  <a:pt x="172209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9" name="object 479"/>
          <p:cNvSpPr/>
          <p:nvPr/>
        </p:nvSpPr>
        <p:spPr>
          <a:xfrm>
            <a:off x="3051591" y="6029537"/>
            <a:ext cx="320642" cy="305904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0" name="object 480"/>
          <p:cNvSpPr/>
          <p:nvPr/>
        </p:nvSpPr>
        <p:spPr>
          <a:xfrm>
            <a:off x="3808871" y="5979636"/>
            <a:ext cx="84880" cy="460034"/>
          </a:xfrm>
          <a:custGeom>
            <a:avLst/>
            <a:gdLst/>
            <a:ahLst/>
            <a:cxnLst/>
            <a:rect l="l" t="t" r="r" b="b"/>
            <a:pathLst>
              <a:path w="83185" h="450850">
                <a:moveTo>
                  <a:pt x="51083" y="0"/>
                </a:moveTo>
                <a:lnTo>
                  <a:pt x="0" y="0"/>
                </a:lnTo>
                <a:lnTo>
                  <a:pt x="0" y="14882"/>
                </a:lnTo>
                <a:lnTo>
                  <a:pt x="51083" y="14882"/>
                </a:lnTo>
                <a:lnTo>
                  <a:pt x="58566" y="16344"/>
                </a:lnTo>
                <a:lnTo>
                  <a:pt x="64662" y="20197"/>
                </a:lnTo>
                <a:lnTo>
                  <a:pt x="68764" y="25645"/>
                </a:lnTo>
                <a:lnTo>
                  <a:pt x="70266" y="31890"/>
                </a:lnTo>
                <a:lnTo>
                  <a:pt x="70266" y="418868"/>
                </a:lnTo>
                <a:lnTo>
                  <a:pt x="68764" y="425113"/>
                </a:lnTo>
                <a:lnTo>
                  <a:pt x="64662" y="430561"/>
                </a:lnTo>
                <a:lnTo>
                  <a:pt x="58566" y="434414"/>
                </a:lnTo>
                <a:lnTo>
                  <a:pt x="51083" y="435875"/>
                </a:lnTo>
                <a:lnTo>
                  <a:pt x="0" y="435875"/>
                </a:lnTo>
                <a:lnTo>
                  <a:pt x="0" y="450758"/>
                </a:lnTo>
                <a:lnTo>
                  <a:pt x="51083" y="450758"/>
                </a:lnTo>
                <a:lnTo>
                  <a:pt x="63251" y="448167"/>
                </a:lnTo>
                <a:lnTo>
                  <a:pt x="73418" y="441191"/>
                </a:lnTo>
                <a:lnTo>
                  <a:pt x="80393" y="431026"/>
                </a:lnTo>
                <a:lnTo>
                  <a:pt x="82983" y="418868"/>
                </a:lnTo>
                <a:lnTo>
                  <a:pt x="82983" y="31890"/>
                </a:lnTo>
                <a:lnTo>
                  <a:pt x="80393" y="19732"/>
                </a:lnTo>
                <a:lnTo>
                  <a:pt x="73418" y="9567"/>
                </a:lnTo>
                <a:lnTo>
                  <a:pt x="63251" y="2591"/>
                </a:lnTo>
                <a:lnTo>
                  <a:pt x="51083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1" name="object 481"/>
          <p:cNvSpPr/>
          <p:nvPr/>
        </p:nvSpPr>
        <p:spPr>
          <a:xfrm>
            <a:off x="2903045" y="5979636"/>
            <a:ext cx="87471" cy="460034"/>
          </a:xfrm>
          <a:custGeom>
            <a:avLst/>
            <a:gdLst/>
            <a:ahLst/>
            <a:cxnLst/>
            <a:rect l="l" t="t" r="r" b="b"/>
            <a:pathLst>
              <a:path w="85725" h="450850">
                <a:moveTo>
                  <a:pt x="85210" y="0"/>
                </a:moveTo>
                <a:lnTo>
                  <a:pt x="34055" y="0"/>
                </a:lnTo>
                <a:lnTo>
                  <a:pt x="20671" y="2591"/>
                </a:lnTo>
                <a:lnTo>
                  <a:pt x="9861" y="9567"/>
                </a:lnTo>
                <a:lnTo>
                  <a:pt x="2633" y="19732"/>
                </a:lnTo>
                <a:lnTo>
                  <a:pt x="0" y="31890"/>
                </a:lnTo>
                <a:lnTo>
                  <a:pt x="0" y="418868"/>
                </a:lnTo>
                <a:lnTo>
                  <a:pt x="2633" y="431026"/>
                </a:lnTo>
                <a:lnTo>
                  <a:pt x="9861" y="441191"/>
                </a:lnTo>
                <a:lnTo>
                  <a:pt x="20671" y="448167"/>
                </a:lnTo>
                <a:lnTo>
                  <a:pt x="34055" y="450758"/>
                </a:lnTo>
                <a:lnTo>
                  <a:pt x="85210" y="450758"/>
                </a:lnTo>
                <a:lnTo>
                  <a:pt x="85210" y="435875"/>
                </a:lnTo>
                <a:lnTo>
                  <a:pt x="34055" y="435875"/>
                </a:lnTo>
                <a:lnTo>
                  <a:pt x="26583" y="434414"/>
                </a:lnTo>
                <a:lnTo>
                  <a:pt x="20512" y="430561"/>
                </a:lnTo>
                <a:lnTo>
                  <a:pt x="16435" y="425113"/>
                </a:lnTo>
                <a:lnTo>
                  <a:pt x="14944" y="418868"/>
                </a:lnTo>
                <a:lnTo>
                  <a:pt x="14944" y="31890"/>
                </a:lnTo>
                <a:lnTo>
                  <a:pt x="16435" y="25645"/>
                </a:lnTo>
                <a:lnTo>
                  <a:pt x="20512" y="20197"/>
                </a:lnTo>
                <a:lnTo>
                  <a:pt x="26583" y="16344"/>
                </a:lnTo>
                <a:lnTo>
                  <a:pt x="34055" y="14882"/>
                </a:lnTo>
                <a:lnTo>
                  <a:pt x="85210" y="14882"/>
                </a:lnTo>
                <a:lnTo>
                  <a:pt x="85210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2" name="object 482"/>
          <p:cNvSpPr/>
          <p:nvPr/>
        </p:nvSpPr>
        <p:spPr>
          <a:xfrm>
            <a:off x="1804280" y="6020859"/>
            <a:ext cx="351181" cy="353773"/>
          </a:xfrm>
          <a:custGeom>
            <a:avLst/>
            <a:gdLst/>
            <a:ahLst/>
            <a:cxnLst/>
            <a:rect l="l" t="t" r="r" b="b"/>
            <a:pathLst>
              <a:path w="344169" h="346710">
                <a:moveTo>
                  <a:pt x="172129" y="0"/>
                </a:moveTo>
                <a:lnTo>
                  <a:pt x="117570" y="9302"/>
                </a:lnTo>
                <a:lnTo>
                  <a:pt x="67807" y="36145"/>
                </a:lnTo>
                <a:lnTo>
                  <a:pt x="34675" y="68717"/>
                </a:lnTo>
                <a:lnTo>
                  <a:pt x="12134" y="107491"/>
                </a:lnTo>
                <a:lnTo>
                  <a:pt x="477" y="150162"/>
                </a:lnTo>
                <a:lnTo>
                  <a:pt x="0" y="194428"/>
                </a:lnTo>
                <a:lnTo>
                  <a:pt x="10993" y="237984"/>
                </a:lnTo>
                <a:lnTo>
                  <a:pt x="33752" y="278528"/>
                </a:lnTo>
                <a:lnTo>
                  <a:pt x="62557" y="307999"/>
                </a:lnTo>
                <a:lnTo>
                  <a:pt x="96555" y="329295"/>
                </a:lnTo>
                <a:lnTo>
                  <a:pt x="133746" y="342219"/>
                </a:lnTo>
                <a:lnTo>
                  <a:pt x="172129" y="346570"/>
                </a:lnTo>
                <a:lnTo>
                  <a:pt x="199483" y="344211"/>
                </a:lnTo>
                <a:lnTo>
                  <a:pt x="252654" y="325939"/>
                </a:lnTo>
                <a:lnTo>
                  <a:pt x="309549" y="277853"/>
                </a:lnTo>
                <a:lnTo>
                  <a:pt x="332013" y="239079"/>
                </a:lnTo>
                <a:lnTo>
                  <a:pt x="343485" y="196407"/>
                </a:lnTo>
                <a:lnTo>
                  <a:pt x="343604" y="152140"/>
                </a:lnTo>
                <a:lnTo>
                  <a:pt x="332013" y="108582"/>
                </a:lnTo>
                <a:lnTo>
                  <a:pt x="308351" y="68035"/>
                </a:lnTo>
                <a:lnTo>
                  <a:pt x="279883" y="38568"/>
                </a:lnTo>
                <a:lnTo>
                  <a:pt x="246626" y="17274"/>
                </a:lnTo>
                <a:lnTo>
                  <a:pt x="210176" y="4351"/>
                </a:lnTo>
                <a:lnTo>
                  <a:pt x="172129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3" name="object 483"/>
          <p:cNvSpPr/>
          <p:nvPr/>
        </p:nvSpPr>
        <p:spPr>
          <a:xfrm>
            <a:off x="1804280" y="6020859"/>
            <a:ext cx="351181" cy="353773"/>
          </a:xfrm>
          <a:custGeom>
            <a:avLst/>
            <a:gdLst/>
            <a:ahLst/>
            <a:cxnLst/>
            <a:rect l="l" t="t" r="r" b="b"/>
            <a:pathLst>
              <a:path w="344169" h="346710">
                <a:moveTo>
                  <a:pt x="172129" y="0"/>
                </a:moveTo>
                <a:lnTo>
                  <a:pt x="117570" y="9302"/>
                </a:lnTo>
                <a:lnTo>
                  <a:pt x="67807" y="36145"/>
                </a:lnTo>
                <a:lnTo>
                  <a:pt x="34675" y="68717"/>
                </a:lnTo>
                <a:lnTo>
                  <a:pt x="12134" y="107491"/>
                </a:lnTo>
                <a:lnTo>
                  <a:pt x="477" y="150162"/>
                </a:lnTo>
                <a:lnTo>
                  <a:pt x="0" y="194428"/>
                </a:lnTo>
                <a:lnTo>
                  <a:pt x="10993" y="237984"/>
                </a:lnTo>
                <a:lnTo>
                  <a:pt x="33752" y="278528"/>
                </a:lnTo>
                <a:lnTo>
                  <a:pt x="62557" y="307999"/>
                </a:lnTo>
                <a:lnTo>
                  <a:pt x="96555" y="329295"/>
                </a:lnTo>
                <a:lnTo>
                  <a:pt x="133746" y="342219"/>
                </a:lnTo>
                <a:lnTo>
                  <a:pt x="172129" y="346570"/>
                </a:lnTo>
                <a:lnTo>
                  <a:pt x="199483" y="344211"/>
                </a:lnTo>
                <a:lnTo>
                  <a:pt x="252654" y="325939"/>
                </a:lnTo>
                <a:lnTo>
                  <a:pt x="309549" y="277853"/>
                </a:lnTo>
                <a:lnTo>
                  <a:pt x="332013" y="239079"/>
                </a:lnTo>
                <a:lnTo>
                  <a:pt x="343485" y="196407"/>
                </a:lnTo>
                <a:lnTo>
                  <a:pt x="343604" y="152140"/>
                </a:lnTo>
                <a:lnTo>
                  <a:pt x="332013" y="108582"/>
                </a:lnTo>
                <a:lnTo>
                  <a:pt x="308351" y="68035"/>
                </a:lnTo>
                <a:lnTo>
                  <a:pt x="279883" y="38568"/>
                </a:lnTo>
                <a:lnTo>
                  <a:pt x="246626" y="17274"/>
                </a:lnTo>
                <a:lnTo>
                  <a:pt x="210176" y="4351"/>
                </a:lnTo>
                <a:lnTo>
                  <a:pt x="172129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4" name="object 484"/>
          <p:cNvSpPr/>
          <p:nvPr/>
        </p:nvSpPr>
        <p:spPr>
          <a:xfrm>
            <a:off x="1830830" y="6029537"/>
            <a:ext cx="320633" cy="305904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5" name="object 485"/>
          <p:cNvSpPr/>
          <p:nvPr/>
        </p:nvSpPr>
        <p:spPr>
          <a:xfrm>
            <a:off x="2249260" y="6083772"/>
            <a:ext cx="132827" cy="301938"/>
          </a:xfrm>
          <a:custGeom>
            <a:avLst/>
            <a:gdLst/>
            <a:ahLst/>
            <a:cxnLst/>
            <a:rect l="l" t="t" r="r" b="b"/>
            <a:pathLst>
              <a:path w="130175" h="295910">
                <a:moveTo>
                  <a:pt x="129827" y="0"/>
                </a:moveTo>
                <a:lnTo>
                  <a:pt x="0" y="0"/>
                </a:lnTo>
                <a:lnTo>
                  <a:pt x="0" y="248769"/>
                </a:lnTo>
                <a:lnTo>
                  <a:pt x="10111" y="266841"/>
                </a:lnTo>
                <a:lnTo>
                  <a:pt x="37782" y="281726"/>
                </a:lnTo>
                <a:lnTo>
                  <a:pt x="79019" y="291827"/>
                </a:lnTo>
                <a:lnTo>
                  <a:pt x="129827" y="295549"/>
                </a:lnTo>
                <a:lnTo>
                  <a:pt x="129827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6" name="object 486"/>
          <p:cNvSpPr/>
          <p:nvPr/>
        </p:nvSpPr>
        <p:spPr>
          <a:xfrm>
            <a:off x="2379606" y="6083772"/>
            <a:ext cx="132827" cy="301938"/>
          </a:xfrm>
          <a:custGeom>
            <a:avLst/>
            <a:gdLst/>
            <a:ahLst/>
            <a:cxnLst/>
            <a:rect l="l" t="t" r="r" b="b"/>
            <a:pathLst>
              <a:path w="130175" h="295910">
                <a:moveTo>
                  <a:pt x="129827" y="0"/>
                </a:moveTo>
                <a:lnTo>
                  <a:pt x="0" y="0"/>
                </a:lnTo>
                <a:lnTo>
                  <a:pt x="0" y="295549"/>
                </a:lnTo>
                <a:lnTo>
                  <a:pt x="2083" y="295549"/>
                </a:lnTo>
                <a:lnTo>
                  <a:pt x="51687" y="291827"/>
                </a:lnTo>
                <a:lnTo>
                  <a:pt x="92305" y="281726"/>
                </a:lnTo>
                <a:lnTo>
                  <a:pt x="119748" y="266841"/>
                </a:lnTo>
                <a:lnTo>
                  <a:pt x="129827" y="248769"/>
                </a:lnTo>
                <a:lnTo>
                  <a:pt x="129827" y="0"/>
                </a:lnTo>
                <a:close/>
              </a:path>
            </a:pathLst>
          </a:custGeom>
          <a:solidFill>
            <a:srgbClr val="29C6F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7" name="object 487"/>
          <p:cNvSpPr/>
          <p:nvPr/>
        </p:nvSpPr>
        <p:spPr>
          <a:xfrm>
            <a:off x="2249259" y="6036046"/>
            <a:ext cx="263062" cy="95894"/>
          </a:xfrm>
          <a:custGeom>
            <a:avLst/>
            <a:gdLst/>
            <a:ahLst/>
            <a:cxnLst/>
            <a:rect l="l" t="t" r="r" b="b"/>
            <a:pathLst>
              <a:path w="257810" h="93979">
                <a:moveTo>
                  <a:pt x="129827" y="0"/>
                </a:moveTo>
                <a:lnTo>
                  <a:pt x="79019" y="3720"/>
                </a:lnTo>
                <a:lnTo>
                  <a:pt x="37782" y="13820"/>
                </a:lnTo>
                <a:lnTo>
                  <a:pt x="10111" y="28702"/>
                </a:lnTo>
                <a:lnTo>
                  <a:pt x="0" y="46773"/>
                </a:lnTo>
                <a:lnTo>
                  <a:pt x="10111" y="65743"/>
                </a:lnTo>
                <a:lnTo>
                  <a:pt x="37782" y="80528"/>
                </a:lnTo>
                <a:lnTo>
                  <a:pt x="79019" y="90130"/>
                </a:lnTo>
                <a:lnTo>
                  <a:pt x="129827" y="93553"/>
                </a:lnTo>
                <a:lnTo>
                  <a:pt x="179431" y="90130"/>
                </a:lnTo>
                <a:lnTo>
                  <a:pt x="220049" y="80528"/>
                </a:lnTo>
                <a:lnTo>
                  <a:pt x="247493" y="65743"/>
                </a:lnTo>
                <a:lnTo>
                  <a:pt x="257571" y="46773"/>
                </a:lnTo>
                <a:lnTo>
                  <a:pt x="247493" y="28702"/>
                </a:lnTo>
                <a:lnTo>
                  <a:pt x="220049" y="13820"/>
                </a:lnTo>
                <a:lnTo>
                  <a:pt x="179431" y="3720"/>
                </a:lnTo>
                <a:lnTo>
                  <a:pt x="129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8" name="object 488"/>
          <p:cNvSpPr/>
          <p:nvPr/>
        </p:nvSpPr>
        <p:spPr>
          <a:xfrm>
            <a:off x="2275285" y="6051232"/>
            <a:ext cx="211227" cy="63498"/>
          </a:xfrm>
          <a:custGeom>
            <a:avLst/>
            <a:gdLst/>
            <a:ahLst/>
            <a:cxnLst/>
            <a:rect l="l" t="t" r="r" b="b"/>
            <a:pathLst>
              <a:path w="207010" h="62229">
                <a:moveTo>
                  <a:pt x="104322" y="0"/>
                </a:moveTo>
                <a:lnTo>
                  <a:pt x="63773" y="2259"/>
                </a:lnTo>
                <a:lnTo>
                  <a:pt x="30606" y="8505"/>
                </a:lnTo>
                <a:lnTo>
                  <a:pt x="8217" y="17940"/>
                </a:lnTo>
                <a:lnTo>
                  <a:pt x="0" y="29765"/>
                </a:lnTo>
                <a:lnTo>
                  <a:pt x="8217" y="41924"/>
                </a:lnTo>
                <a:lnTo>
                  <a:pt x="30606" y="52092"/>
                </a:lnTo>
                <a:lnTo>
                  <a:pt x="63773" y="59070"/>
                </a:lnTo>
                <a:lnTo>
                  <a:pt x="104322" y="61663"/>
                </a:lnTo>
                <a:lnTo>
                  <a:pt x="143654" y="59070"/>
                </a:lnTo>
                <a:lnTo>
                  <a:pt x="176178" y="52092"/>
                </a:lnTo>
                <a:lnTo>
                  <a:pt x="198314" y="41924"/>
                </a:lnTo>
                <a:lnTo>
                  <a:pt x="206488" y="29765"/>
                </a:lnTo>
                <a:lnTo>
                  <a:pt x="198314" y="17940"/>
                </a:lnTo>
                <a:lnTo>
                  <a:pt x="176178" y="8505"/>
                </a:lnTo>
                <a:lnTo>
                  <a:pt x="143654" y="2259"/>
                </a:lnTo>
                <a:lnTo>
                  <a:pt x="104322" y="0"/>
                </a:lnTo>
                <a:close/>
              </a:path>
            </a:pathLst>
          </a:custGeom>
          <a:solidFill>
            <a:srgbClr val="85B35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9" name="object 489"/>
          <p:cNvSpPr/>
          <p:nvPr/>
        </p:nvSpPr>
        <p:spPr>
          <a:xfrm>
            <a:off x="2275285" y="6051232"/>
            <a:ext cx="211227" cy="50539"/>
          </a:xfrm>
          <a:custGeom>
            <a:avLst/>
            <a:gdLst/>
            <a:ahLst/>
            <a:cxnLst/>
            <a:rect l="l" t="t" r="r" b="b"/>
            <a:pathLst>
              <a:path w="207010" h="49529">
                <a:moveTo>
                  <a:pt x="104322" y="0"/>
                </a:moveTo>
                <a:lnTo>
                  <a:pt x="63773" y="2259"/>
                </a:lnTo>
                <a:lnTo>
                  <a:pt x="30606" y="8505"/>
                </a:lnTo>
                <a:lnTo>
                  <a:pt x="8217" y="17940"/>
                </a:lnTo>
                <a:lnTo>
                  <a:pt x="0" y="29765"/>
                </a:lnTo>
                <a:lnTo>
                  <a:pt x="1568" y="34849"/>
                </a:lnTo>
                <a:lnTo>
                  <a:pt x="6135" y="40132"/>
                </a:lnTo>
                <a:lnTo>
                  <a:pt x="13488" y="45015"/>
                </a:lnTo>
                <a:lnTo>
                  <a:pt x="23422" y="48904"/>
                </a:lnTo>
                <a:lnTo>
                  <a:pt x="38457" y="44219"/>
                </a:lnTo>
                <a:lnTo>
                  <a:pt x="57493" y="40131"/>
                </a:lnTo>
                <a:lnTo>
                  <a:pt x="79708" y="37241"/>
                </a:lnTo>
                <a:lnTo>
                  <a:pt x="104322" y="36145"/>
                </a:lnTo>
                <a:lnTo>
                  <a:pt x="203905" y="36145"/>
                </a:lnTo>
                <a:lnTo>
                  <a:pt x="204964" y="34849"/>
                </a:lnTo>
                <a:lnTo>
                  <a:pt x="206488" y="29765"/>
                </a:lnTo>
                <a:lnTo>
                  <a:pt x="198314" y="17940"/>
                </a:lnTo>
                <a:lnTo>
                  <a:pt x="176178" y="8505"/>
                </a:lnTo>
                <a:lnTo>
                  <a:pt x="143654" y="2259"/>
                </a:lnTo>
                <a:lnTo>
                  <a:pt x="104322" y="0"/>
                </a:lnTo>
                <a:close/>
              </a:path>
              <a:path w="207010" h="49529">
                <a:moveTo>
                  <a:pt x="203905" y="36145"/>
                </a:moveTo>
                <a:lnTo>
                  <a:pt x="104322" y="36145"/>
                </a:lnTo>
                <a:lnTo>
                  <a:pt x="127753" y="37241"/>
                </a:lnTo>
                <a:lnTo>
                  <a:pt x="149567" y="40132"/>
                </a:lnTo>
                <a:lnTo>
                  <a:pt x="168984" y="44219"/>
                </a:lnTo>
                <a:lnTo>
                  <a:pt x="185221" y="48904"/>
                </a:lnTo>
                <a:lnTo>
                  <a:pt x="193940" y="45015"/>
                </a:lnTo>
                <a:lnTo>
                  <a:pt x="200651" y="40131"/>
                </a:lnTo>
                <a:lnTo>
                  <a:pt x="203905" y="36145"/>
                </a:lnTo>
                <a:close/>
              </a:path>
            </a:pathLst>
          </a:custGeom>
          <a:solidFill>
            <a:srgbClr val="B9C74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0" name="object 490"/>
          <p:cNvSpPr/>
          <p:nvPr/>
        </p:nvSpPr>
        <p:spPr>
          <a:xfrm>
            <a:off x="2286209" y="6190082"/>
            <a:ext cx="191120" cy="108478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1" name="object 491"/>
          <p:cNvSpPr/>
          <p:nvPr/>
        </p:nvSpPr>
        <p:spPr>
          <a:xfrm>
            <a:off x="2588102" y="5979636"/>
            <a:ext cx="84880" cy="460034"/>
          </a:xfrm>
          <a:custGeom>
            <a:avLst/>
            <a:gdLst/>
            <a:ahLst/>
            <a:cxnLst/>
            <a:rect l="l" t="t" r="r" b="b"/>
            <a:pathLst>
              <a:path w="83185" h="450850">
                <a:moveTo>
                  <a:pt x="51083" y="0"/>
                </a:moveTo>
                <a:lnTo>
                  <a:pt x="0" y="0"/>
                </a:lnTo>
                <a:lnTo>
                  <a:pt x="0" y="14882"/>
                </a:lnTo>
                <a:lnTo>
                  <a:pt x="51083" y="14882"/>
                </a:lnTo>
                <a:lnTo>
                  <a:pt x="58566" y="16344"/>
                </a:lnTo>
                <a:lnTo>
                  <a:pt x="64662" y="20197"/>
                </a:lnTo>
                <a:lnTo>
                  <a:pt x="68764" y="25645"/>
                </a:lnTo>
                <a:lnTo>
                  <a:pt x="70266" y="31890"/>
                </a:lnTo>
                <a:lnTo>
                  <a:pt x="70266" y="418868"/>
                </a:lnTo>
                <a:lnTo>
                  <a:pt x="68764" y="425113"/>
                </a:lnTo>
                <a:lnTo>
                  <a:pt x="64662" y="430561"/>
                </a:lnTo>
                <a:lnTo>
                  <a:pt x="58566" y="434414"/>
                </a:lnTo>
                <a:lnTo>
                  <a:pt x="51083" y="435875"/>
                </a:lnTo>
                <a:lnTo>
                  <a:pt x="0" y="435875"/>
                </a:lnTo>
                <a:lnTo>
                  <a:pt x="0" y="450758"/>
                </a:lnTo>
                <a:lnTo>
                  <a:pt x="51083" y="450758"/>
                </a:lnTo>
                <a:lnTo>
                  <a:pt x="64171" y="448167"/>
                </a:lnTo>
                <a:lnTo>
                  <a:pt x="74262" y="441191"/>
                </a:lnTo>
                <a:lnTo>
                  <a:pt x="80757" y="431026"/>
                </a:lnTo>
                <a:lnTo>
                  <a:pt x="83055" y="418868"/>
                </a:lnTo>
                <a:lnTo>
                  <a:pt x="83055" y="31890"/>
                </a:lnTo>
                <a:lnTo>
                  <a:pt x="80757" y="19732"/>
                </a:lnTo>
                <a:lnTo>
                  <a:pt x="74262" y="9567"/>
                </a:lnTo>
                <a:lnTo>
                  <a:pt x="64171" y="2591"/>
                </a:lnTo>
                <a:lnTo>
                  <a:pt x="51083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2" name="object 492"/>
          <p:cNvSpPr/>
          <p:nvPr/>
        </p:nvSpPr>
        <p:spPr>
          <a:xfrm>
            <a:off x="1684474" y="5979636"/>
            <a:ext cx="84880" cy="460034"/>
          </a:xfrm>
          <a:custGeom>
            <a:avLst/>
            <a:gdLst/>
            <a:ahLst/>
            <a:cxnLst/>
            <a:rect l="l" t="t" r="r" b="b"/>
            <a:pathLst>
              <a:path w="83185" h="450850">
                <a:moveTo>
                  <a:pt x="83055" y="0"/>
                </a:moveTo>
                <a:lnTo>
                  <a:pt x="31971" y="0"/>
                </a:lnTo>
                <a:lnTo>
                  <a:pt x="18883" y="2591"/>
                </a:lnTo>
                <a:lnTo>
                  <a:pt x="8792" y="9567"/>
                </a:lnTo>
                <a:lnTo>
                  <a:pt x="2297" y="19732"/>
                </a:lnTo>
                <a:lnTo>
                  <a:pt x="0" y="31890"/>
                </a:lnTo>
                <a:lnTo>
                  <a:pt x="0" y="418868"/>
                </a:lnTo>
                <a:lnTo>
                  <a:pt x="2297" y="431026"/>
                </a:lnTo>
                <a:lnTo>
                  <a:pt x="8792" y="441191"/>
                </a:lnTo>
                <a:lnTo>
                  <a:pt x="18883" y="448167"/>
                </a:lnTo>
                <a:lnTo>
                  <a:pt x="31971" y="450758"/>
                </a:lnTo>
                <a:lnTo>
                  <a:pt x="83055" y="450758"/>
                </a:lnTo>
                <a:lnTo>
                  <a:pt x="83055" y="435875"/>
                </a:lnTo>
                <a:lnTo>
                  <a:pt x="31971" y="435875"/>
                </a:lnTo>
                <a:lnTo>
                  <a:pt x="24458" y="434414"/>
                </a:lnTo>
                <a:lnTo>
                  <a:pt x="18365" y="430561"/>
                </a:lnTo>
                <a:lnTo>
                  <a:pt x="14280" y="425113"/>
                </a:lnTo>
                <a:lnTo>
                  <a:pt x="12788" y="418868"/>
                </a:lnTo>
                <a:lnTo>
                  <a:pt x="12788" y="31890"/>
                </a:lnTo>
                <a:lnTo>
                  <a:pt x="14280" y="25645"/>
                </a:lnTo>
                <a:lnTo>
                  <a:pt x="18365" y="20197"/>
                </a:lnTo>
                <a:lnTo>
                  <a:pt x="24458" y="16344"/>
                </a:lnTo>
                <a:lnTo>
                  <a:pt x="31971" y="14882"/>
                </a:lnTo>
                <a:lnTo>
                  <a:pt x="83055" y="14882"/>
                </a:lnTo>
                <a:lnTo>
                  <a:pt x="83055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3" name="object 493"/>
          <p:cNvSpPr/>
          <p:nvPr/>
        </p:nvSpPr>
        <p:spPr>
          <a:xfrm>
            <a:off x="4119717" y="6020859"/>
            <a:ext cx="351181" cy="353773"/>
          </a:xfrm>
          <a:custGeom>
            <a:avLst/>
            <a:gdLst/>
            <a:ahLst/>
            <a:cxnLst/>
            <a:rect l="l" t="t" r="r" b="b"/>
            <a:pathLst>
              <a:path w="344170" h="346710">
                <a:moveTo>
                  <a:pt x="172209" y="0"/>
                </a:moveTo>
                <a:lnTo>
                  <a:pt x="117381" y="9302"/>
                </a:lnTo>
                <a:lnTo>
                  <a:pt x="65732" y="36145"/>
                </a:lnTo>
                <a:lnTo>
                  <a:pt x="33507" y="68717"/>
                </a:lnTo>
                <a:lnTo>
                  <a:pt x="11575" y="107491"/>
                </a:lnTo>
                <a:lnTo>
                  <a:pt x="288" y="150162"/>
                </a:lnTo>
                <a:lnTo>
                  <a:pt x="0" y="194428"/>
                </a:lnTo>
                <a:lnTo>
                  <a:pt x="11063" y="237984"/>
                </a:lnTo>
                <a:lnTo>
                  <a:pt x="33832" y="278528"/>
                </a:lnTo>
                <a:lnTo>
                  <a:pt x="62333" y="307999"/>
                </a:lnTo>
                <a:lnTo>
                  <a:pt x="95827" y="329295"/>
                </a:lnTo>
                <a:lnTo>
                  <a:pt x="132917" y="342219"/>
                </a:lnTo>
                <a:lnTo>
                  <a:pt x="172209" y="346570"/>
                </a:lnTo>
                <a:lnTo>
                  <a:pt x="199290" y="344211"/>
                </a:lnTo>
                <a:lnTo>
                  <a:pt x="251835" y="325939"/>
                </a:lnTo>
                <a:lnTo>
                  <a:pt x="309629" y="277853"/>
                </a:lnTo>
                <a:lnTo>
                  <a:pt x="332093" y="239079"/>
                </a:lnTo>
                <a:lnTo>
                  <a:pt x="343564" y="196407"/>
                </a:lnTo>
                <a:lnTo>
                  <a:pt x="343684" y="152140"/>
                </a:lnTo>
                <a:lnTo>
                  <a:pt x="332093" y="108582"/>
                </a:lnTo>
                <a:lnTo>
                  <a:pt x="308431" y="68035"/>
                </a:lnTo>
                <a:lnTo>
                  <a:pt x="279963" y="38568"/>
                </a:lnTo>
                <a:lnTo>
                  <a:pt x="246706" y="17274"/>
                </a:lnTo>
                <a:lnTo>
                  <a:pt x="210255" y="4351"/>
                </a:lnTo>
                <a:lnTo>
                  <a:pt x="172209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4" name="object 494"/>
          <p:cNvSpPr/>
          <p:nvPr/>
        </p:nvSpPr>
        <p:spPr>
          <a:xfrm>
            <a:off x="4119717" y="6020859"/>
            <a:ext cx="351181" cy="353773"/>
          </a:xfrm>
          <a:custGeom>
            <a:avLst/>
            <a:gdLst/>
            <a:ahLst/>
            <a:cxnLst/>
            <a:rect l="l" t="t" r="r" b="b"/>
            <a:pathLst>
              <a:path w="344170" h="346710">
                <a:moveTo>
                  <a:pt x="172209" y="0"/>
                </a:moveTo>
                <a:lnTo>
                  <a:pt x="117381" y="9302"/>
                </a:lnTo>
                <a:lnTo>
                  <a:pt x="65732" y="36145"/>
                </a:lnTo>
                <a:lnTo>
                  <a:pt x="33507" y="68717"/>
                </a:lnTo>
                <a:lnTo>
                  <a:pt x="11575" y="107491"/>
                </a:lnTo>
                <a:lnTo>
                  <a:pt x="288" y="150162"/>
                </a:lnTo>
                <a:lnTo>
                  <a:pt x="0" y="194428"/>
                </a:lnTo>
                <a:lnTo>
                  <a:pt x="11063" y="237984"/>
                </a:lnTo>
                <a:lnTo>
                  <a:pt x="33832" y="278528"/>
                </a:lnTo>
                <a:lnTo>
                  <a:pt x="62333" y="307999"/>
                </a:lnTo>
                <a:lnTo>
                  <a:pt x="95827" y="329295"/>
                </a:lnTo>
                <a:lnTo>
                  <a:pt x="132917" y="342219"/>
                </a:lnTo>
                <a:lnTo>
                  <a:pt x="172209" y="346570"/>
                </a:lnTo>
                <a:lnTo>
                  <a:pt x="199290" y="344211"/>
                </a:lnTo>
                <a:lnTo>
                  <a:pt x="251835" y="325939"/>
                </a:lnTo>
                <a:lnTo>
                  <a:pt x="309629" y="277853"/>
                </a:lnTo>
                <a:lnTo>
                  <a:pt x="332093" y="239079"/>
                </a:lnTo>
                <a:lnTo>
                  <a:pt x="343564" y="196407"/>
                </a:lnTo>
                <a:lnTo>
                  <a:pt x="343684" y="152140"/>
                </a:lnTo>
                <a:lnTo>
                  <a:pt x="332093" y="108582"/>
                </a:lnTo>
                <a:lnTo>
                  <a:pt x="308431" y="68035"/>
                </a:lnTo>
                <a:lnTo>
                  <a:pt x="279963" y="38568"/>
                </a:lnTo>
                <a:lnTo>
                  <a:pt x="246706" y="17274"/>
                </a:lnTo>
                <a:lnTo>
                  <a:pt x="210255" y="4351"/>
                </a:lnTo>
                <a:lnTo>
                  <a:pt x="172209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5" name="object 495"/>
          <p:cNvSpPr/>
          <p:nvPr/>
        </p:nvSpPr>
        <p:spPr>
          <a:xfrm>
            <a:off x="4146384" y="6029537"/>
            <a:ext cx="320670" cy="305904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6" name="object 496"/>
          <p:cNvSpPr/>
          <p:nvPr/>
        </p:nvSpPr>
        <p:spPr>
          <a:xfrm>
            <a:off x="4564777" y="6083772"/>
            <a:ext cx="132827" cy="301938"/>
          </a:xfrm>
          <a:custGeom>
            <a:avLst/>
            <a:gdLst/>
            <a:ahLst/>
            <a:cxnLst/>
            <a:rect l="l" t="t" r="r" b="b"/>
            <a:pathLst>
              <a:path w="130175" h="295910">
                <a:moveTo>
                  <a:pt x="129827" y="0"/>
                </a:moveTo>
                <a:lnTo>
                  <a:pt x="0" y="0"/>
                </a:lnTo>
                <a:lnTo>
                  <a:pt x="0" y="248769"/>
                </a:lnTo>
                <a:lnTo>
                  <a:pt x="10111" y="266841"/>
                </a:lnTo>
                <a:lnTo>
                  <a:pt x="37782" y="281726"/>
                </a:lnTo>
                <a:lnTo>
                  <a:pt x="79019" y="291827"/>
                </a:lnTo>
                <a:lnTo>
                  <a:pt x="129827" y="295549"/>
                </a:lnTo>
                <a:lnTo>
                  <a:pt x="129827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7" name="object 497"/>
          <p:cNvSpPr/>
          <p:nvPr/>
        </p:nvSpPr>
        <p:spPr>
          <a:xfrm>
            <a:off x="4695123" y="6083772"/>
            <a:ext cx="132827" cy="301938"/>
          </a:xfrm>
          <a:custGeom>
            <a:avLst/>
            <a:gdLst/>
            <a:ahLst/>
            <a:cxnLst/>
            <a:rect l="l" t="t" r="r" b="b"/>
            <a:pathLst>
              <a:path w="130175" h="295910">
                <a:moveTo>
                  <a:pt x="129827" y="0"/>
                </a:moveTo>
                <a:lnTo>
                  <a:pt x="0" y="0"/>
                </a:lnTo>
                <a:lnTo>
                  <a:pt x="0" y="295549"/>
                </a:lnTo>
                <a:lnTo>
                  <a:pt x="2083" y="295549"/>
                </a:lnTo>
                <a:lnTo>
                  <a:pt x="51687" y="291827"/>
                </a:lnTo>
                <a:lnTo>
                  <a:pt x="92305" y="281726"/>
                </a:lnTo>
                <a:lnTo>
                  <a:pt x="119748" y="266841"/>
                </a:lnTo>
                <a:lnTo>
                  <a:pt x="129827" y="248769"/>
                </a:lnTo>
                <a:lnTo>
                  <a:pt x="129827" y="0"/>
                </a:lnTo>
                <a:close/>
              </a:path>
            </a:pathLst>
          </a:custGeom>
          <a:solidFill>
            <a:srgbClr val="29C6F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8" name="object 498"/>
          <p:cNvSpPr/>
          <p:nvPr/>
        </p:nvSpPr>
        <p:spPr>
          <a:xfrm>
            <a:off x="4564777" y="6036046"/>
            <a:ext cx="263062" cy="95894"/>
          </a:xfrm>
          <a:custGeom>
            <a:avLst/>
            <a:gdLst/>
            <a:ahLst/>
            <a:cxnLst/>
            <a:rect l="l" t="t" r="r" b="b"/>
            <a:pathLst>
              <a:path w="257810" h="93979">
                <a:moveTo>
                  <a:pt x="129827" y="0"/>
                </a:moveTo>
                <a:lnTo>
                  <a:pt x="79019" y="3720"/>
                </a:lnTo>
                <a:lnTo>
                  <a:pt x="37782" y="13820"/>
                </a:lnTo>
                <a:lnTo>
                  <a:pt x="10111" y="28702"/>
                </a:lnTo>
                <a:lnTo>
                  <a:pt x="0" y="46773"/>
                </a:lnTo>
                <a:lnTo>
                  <a:pt x="10111" y="65743"/>
                </a:lnTo>
                <a:lnTo>
                  <a:pt x="37782" y="80528"/>
                </a:lnTo>
                <a:lnTo>
                  <a:pt x="79019" y="90130"/>
                </a:lnTo>
                <a:lnTo>
                  <a:pt x="129827" y="93553"/>
                </a:lnTo>
                <a:lnTo>
                  <a:pt x="179431" y="90130"/>
                </a:lnTo>
                <a:lnTo>
                  <a:pt x="220049" y="80528"/>
                </a:lnTo>
                <a:lnTo>
                  <a:pt x="247493" y="65743"/>
                </a:lnTo>
                <a:lnTo>
                  <a:pt x="257571" y="46773"/>
                </a:lnTo>
                <a:lnTo>
                  <a:pt x="247493" y="28702"/>
                </a:lnTo>
                <a:lnTo>
                  <a:pt x="220049" y="13820"/>
                </a:lnTo>
                <a:lnTo>
                  <a:pt x="179431" y="3720"/>
                </a:lnTo>
                <a:lnTo>
                  <a:pt x="1298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9" name="object 499"/>
          <p:cNvSpPr/>
          <p:nvPr/>
        </p:nvSpPr>
        <p:spPr>
          <a:xfrm>
            <a:off x="4590876" y="6051232"/>
            <a:ext cx="211227" cy="63498"/>
          </a:xfrm>
          <a:custGeom>
            <a:avLst/>
            <a:gdLst/>
            <a:ahLst/>
            <a:cxnLst/>
            <a:rect l="l" t="t" r="r" b="b"/>
            <a:pathLst>
              <a:path w="207010" h="62229">
                <a:moveTo>
                  <a:pt x="104250" y="0"/>
                </a:moveTo>
                <a:lnTo>
                  <a:pt x="63712" y="2259"/>
                </a:lnTo>
                <a:lnTo>
                  <a:pt x="30570" y="8505"/>
                </a:lnTo>
                <a:lnTo>
                  <a:pt x="8206" y="17940"/>
                </a:lnTo>
                <a:lnTo>
                  <a:pt x="0" y="29765"/>
                </a:lnTo>
                <a:lnTo>
                  <a:pt x="8206" y="41924"/>
                </a:lnTo>
                <a:lnTo>
                  <a:pt x="30570" y="52092"/>
                </a:lnTo>
                <a:lnTo>
                  <a:pt x="63712" y="59070"/>
                </a:lnTo>
                <a:lnTo>
                  <a:pt x="104250" y="61663"/>
                </a:lnTo>
                <a:lnTo>
                  <a:pt x="143594" y="59070"/>
                </a:lnTo>
                <a:lnTo>
                  <a:pt x="176142" y="52092"/>
                </a:lnTo>
                <a:lnTo>
                  <a:pt x="198303" y="41924"/>
                </a:lnTo>
                <a:lnTo>
                  <a:pt x="206488" y="29765"/>
                </a:lnTo>
                <a:lnTo>
                  <a:pt x="198303" y="17940"/>
                </a:lnTo>
                <a:lnTo>
                  <a:pt x="176142" y="8505"/>
                </a:lnTo>
                <a:lnTo>
                  <a:pt x="143594" y="2259"/>
                </a:lnTo>
                <a:lnTo>
                  <a:pt x="104250" y="0"/>
                </a:lnTo>
                <a:close/>
              </a:path>
            </a:pathLst>
          </a:custGeom>
          <a:solidFill>
            <a:srgbClr val="85B35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0" name="object 500"/>
          <p:cNvSpPr/>
          <p:nvPr/>
        </p:nvSpPr>
        <p:spPr>
          <a:xfrm>
            <a:off x="4590876" y="6051232"/>
            <a:ext cx="211227" cy="50539"/>
          </a:xfrm>
          <a:custGeom>
            <a:avLst/>
            <a:gdLst/>
            <a:ahLst/>
            <a:cxnLst/>
            <a:rect l="l" t="t" r="r" b="b"/>
            <a:pathLst>
              <a:path w="207010" h="49529">
                <a:moveTo>
                  <a:pt x="104250" y="0"/>
                </a:moveTo>
                <a:lnTo>
                  <a:pt x="63712" y="2259"/>
                </a:lnTo>
                <a:lnTo>
                  <a:pt x="30570" y="8505"/>
                </a:lnTo>
                <a:lnTo>
                  <a:pt x="8206" y="17940"/>
                </a:lnTo>
                <a:lnTo>
                  <a:pt x="0" y="29765"/>
                </a:lnTo>
                <a:lnTo>
                  <a:pt x="1524" y="34849"/>
                </a:lnTo>
                <a:lnTo>
                  <a:pt x="5838" y="40132"/>
                </a:lnTo>
                <a:lnTo>
                  <a:pt x="12548" y="45015"/>
                </a:lnTo>
                <a:lnTo>
                  <a:pt x="21266" y="48904"/>
                </a:lnTo>
                <a:lnTo>
                  <a:pt x="37536" y="44219"/>
                </a:lnTo>
                <a:lnTo>
                  <a:pt x="57188" y="40131"/>
                </a:lnTo>
                <a:lnTo>
                  <a:pt x="79614" y="37241"/>
                </a:lnTo>
                <a:lnTo>
                  <a:pt x="104250" y="36145"/>
                </a:lnTo>
                <a:lnTo>
                  <a:pt x="203888" y="36145"/>
                </a:lnTo>
                <a:lnTo>
                  <a:pt x="204952" y="34849"/>
                </a:lnTo>
                <a:lnTo>
                  <a:pt x="206488" y="29765"/>
                </a:lnTo>
                <a:lnTo>
                  <a:pt x="198303" y="17940"/>
                </a:lnTo>
                <a:lnTo>
                  <a:pt x="176142" y="8505"/>
                </a:lnTo>
                <a:lnTo>
                  <a:pt x="143594" y="2259"/>
                </a:lnTo>
                <a:lnTo>
                  <a:pt x="104250" y="0"/>
                </a:lnTo>
                <a:close/>
              </a:path>
              <a:path w="207010" h="49529">
                <a:moveTo>
                  <a:pt x="203888" y="36145"/>
                </a:moveTo>
                <a:lnTo>
                  <a:pt x="104250" y="36145"/>
                </a:lnTo>
                <a:lnTo>
                  <a:pt x="127691" y="37241"/>
                </a:lnTo>
                <a:lnTo>
                  <a:pt x="149522" y="40132"/>
                </a:lnTo>
                <a:lnTo>
                  <a:pt x="168942" y="44219"/>
                </a:lnTo>
                <a:lnTo>
                  <a:pt x="185150" y="48904"/>
                </a:lnTo>
                <a:lnTo>
                  <a:pt x="193879" y="45015"/>
                </a:lnTo>
                <a:lnTo>
                  <a:pt x="200615" y="40131"/>
                </a:lnTo>
                <a:lnTo>
                  <a:pt x="203888" y="36145"/>
                </a:lnTo>
                <a:close/>
              </a:path>
            </a:pathLst>
          </a:custGeom>
          <a:solidFill>
            <a:srgbClr val="B9C74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1" name="object 501"/>
          <p:cNvSpPr/>
          <p:nvPr/>
        </p:nvSpPr>
        <p:spPr>
          <a:xfrm>
            <a:off x="4601726" y="6190082"/>
            <a:ext cx="191120" cy="108478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2" name="object 502"/>
          <p:cNvSpPr/>
          <p:nvPr/>
        </p:nvSpPr>
        <p:spPr>
          <a:xfrm>
            <a:off x="5301110" y="5979636"/>
            <a:ext cx="84880" cy="460034"/>
          </a:xfrm>
          <a:custGeom>
            <a:avLst/>
            <a:gdLst/>
            <a:ahLst/>
            <a:cxnLst/>
            <a:rect l="l" t="t" r="r" b="b"/>
            <a:pathLst>
              <a:path w="83185" h="450850">
                <a:moveTo>
                  <a:pt x="51155" y="0"/>
                </a:moveTo>
                <a:lnTo>
                  <a:pt x="0" y="0"/>
                </a:lnTo>
                <a:lnTo>
                  <a:pt x="0" y="14882"/>
                </a:lnTo>
                <a:lnTo>
                  <a:pt x="51155" y="14882"/>
                </a:lnTo>
                <a:lnTo>
                  <a:pt x="58627" y="16344"/>
                </a:lnTo>
                <a:lnTo>
                  <a:pt x="64698" y="20197"/>
                </a:lnTo>
                <a:lnTo>
                  <a:pt x="68775" y="25645"/>
                </a:lnTo>
                <a:lnTo>
                  <a:pt x="70266" y="31890"/>
                </a:lnTo>
                <a:lnTo>
                  <a:pt x="70266" y="418868"/>
                </a:lnTo>
                <a:lnTo>
                  <a:pt x="68775" y="425113"/>
                </a:lnTo>
                <a:lnTo>
                  <a:pt x="64698" y="430561"/>
                </a:lnTo>
                <a:lnTo>
                  <a:pt x="58627" y="434414"/>
                </a:lnTo>
                <a:lnTo>
                  <a:pt x="51155" y="435875"/>
                </a:lnTo>
                <a:lnTo>
                  <a:pt x="0" y="435875"/>
                </a:lnTo>
                <a:lnTo>
                  <a:pt x="0" y="450758"/>
                </a:lnTo>
                <a:lnTo>
                  <a:pt x="51155" y="450758"/>
                </a:lnTo>
                <a:lnTo>
                  <a:pt x="63323" y="448167"/>
                </a:lnTo>
                <a:lnTo>
                  <a:pt x="73490" y="441191"/>
                </a:lnTo>
                <a:lnTo>
                  <a:pt x="80465" y="431026"/>
                </a:lnTo>
                <a:lnTo>
                  <a:pt x="83055" y="418868"/>
                </a:lnTo>
                <a:lnTo>
                  <a:pt x="83055" y="31890"/>
                </a:lnTo>
                <a:lnTo>
                  <a:pt x="80465" y="19732"/>
                </a:lnTo>
                <a:lnTo>
                  <a:pt x="73490" y="9567"/>
                </a:lnTo>
                <a:lnTo>
                  <a:pt x="63323" y="2591"/>
                </a:lnTo>
                <a:lnTo>
                  <a:pt x="51155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3" name="object 503"/>
          <p:cNvSpPr/>
          <p:nvPr/>
        </p:nvSpPr>
        <p:spPr>
          <a:xfrm>
            <a:off x="3997867" y="5979636"/>
            <a:ext cx="87471" cy="460034"/>
          </a:xfrm>
          <a:custGeom>
            <a:avLst/>
            <a:gdLst/>
            <a:ahLst/>
            <a:cxnLst/>
            <a:rect l="l" t="t" r="r" b="b"/>
            <a:pathLst>
              <a:path w="85725" h="450850">
                <a:moveTo>
                  <a:pt x="85138" y="0"/>
                </a:moveTo>
                <a:lnTo>
                  <a:pt x="34055" y="0"/>
                </a:lnTo>
                <a:lnTo>
                  <a:pt x="20641" y="2591"/>
                </a:lnTo>
                <a:lnTo>
                  <a:pt x="9834" y="9567"/>
                </a:lnTo>
                <a:lnTo>
                  <a:pt x="2623" y="19732"/>
                </a:lnTo>
                <a:lnTo>
                  <a:pt x="0" y="31890"/>
                </a:lnTo>
                <a:lnTo>
                  <a:pt x="0" y="418868"/>
                </a:lnTo>
                <a:lnTo>
                  <a:pt x="2623" y="431026"/>
                </a:lnTo>
                <a:lnTo>
                  <a:pt x="9834" y="441191"/>
                </a:lnTo>
                <a:lnTo>
                  <a:pt x="20641" y="448167"/>
                </a:lnTo>
                <a:lnTo>
                  <a:pt x="34055" y="450758"/>
                </a:lnTo>
                <a:lnTo>
                  <a:pt x="85138" y="450758"/>
                </a:lnTo>
                <a:lnTo>
                  <a:pt x="85138" y="435875"/>
                </a:lnTo>
                <a:lnTo>
                  <a:pt x="34055" y="435875"/>
                </a:lnTo>
                <a:lnTo>
                  <a:pt x="26572" y="434414"/>
                </a:lnTo>
                <a:lnTo>
                  <a:pt x="20476" y="430561"/>
                </a:lnTo>
                <a:lnTo>
                  <a:pt x="16374" y="425113"/>
                </a:lnTo>
                <a:lnTo>
                  <a:pt x="14872" y="418868"/>
                </a:lnTo>
                <a:lnTo>
                  <a:pt x="14872" y="31890"/>
                </a:lnTo>
                <a:lnTo>
                  <a:pt x="16374" y="25645"/>
                </a:lnTo>
                <a:lnTo>
                  <a:pt x="20476" y="20197"/>
                </a:lnTo>
                <a:lnTo>
                  <a:pt x="26572" y="16344"/>
                </a:lnTo>
                <a:lnTo>
                  <a:pt x="34055" y="14882"/>
                </a:lnTo>
                <a:lnTo>
                  <a:pt x="85138" y="14882"/>
                </a:lnTo>
                <a:lnTo>
                  <a:pt x="85138" y="0"/>
                </a:lnTo>
                <a:close/>
              </a:path>
            </a:pathLst>
          </a:custGeom>
          <a:solidFill>
            <a:srgbClr val="92949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4" name="object 504"/>
          <p:cNvSpPr/>
          <p:nvPr/>
        </p:nvSpPr>
        <p:spPr>
          <a:xfrm>
            <a:off x="6143962" y="1764281"/>
            <a:ext cx="224186" cy="3920656"/>
          </a:xfrm>
          <a:custGeom>
            <a:avLst/>
            <a:gdLst/>
            <a:ahLst/>
            <a:cxnLst/>
            <a:rect l="l" t="t" r="r" b="b"/>
            <a:pathLst>
              <a:path w="219710" h="3842385">
                <a:moveTo>
                  <a:pt x="219277" y="3722967"/>
                </a:moveTo>
                <a:lnTo>
                  <a:pt x="0" y="3722967"/>
                </a:lnTo>
                <a:lnTo>
                  <a:pt x="110644" y="3842017"/>
                </a:lnTo>
                <a:lnTo>
                  <a:pt x="219277" y="3722967"/>
                </a:lnTo>
                <a:close/>
              </a:path>
              <a:path w="219710" h="3842385">
                <a:moveTo>
                  <a:pt x="110644" y="0"/>
                </a:moveTo>
                <a:lnTo>
                  <a:pt x="82305" y="5575"/>
                </a:lnTo>
                <a:lnTo>
                  <a:pt x="59327" y="20711"/>
                </a:lnTo>
                <a:lnTo>
                  <a:pt x="43921" y="43018"/>
                </a:lnTo>
                <a:lnTo>
                  <a:pt x="38294" y="70109"/>
                </a:lnTo>
                <a:lnTo>
                  <a:pt x="40255" y="87162"/>
                </a:lnTo>
                <a:lnTo>
                  <a:pt x="46009" y="102822"/>
                </a:lnTo>
                <a:lnTo>
                  <a:pt x="55359" y="116478"/>
                </a:lnTo>
                <a:lnTo>
                  <a:pt x="68111" y="127517"/>
                </a:lnTo>
                <a:lnTo>
                  <a:pt x="68111" y="3722967"/>
                </a:lnTo>
                <a:lnTo>
                  <a:pt x="151094" y="3722967"/>
                </a:lnTo>
                <a:lnTo>
                  <a:pt x="151094" y="127517"/>
                </a:lnTo>
                <a:lnTo>
                  <a:pt x="163846" y="116478"/>
                </a:lnTo>
                <a:lnTo>
                  <a:pt x="173196" y="102822"/>
                </a:lnTo>
                <a:lnTo>
                  <a:pt x="178949" y="87162"/>
                </a:lnTo>
                <a:lnTo>
                  <a:pt x="180911" y="70109"/>
                </a:lnTo>
                <a:lnTo>
                  <a:pt x="175327" y="43018"/>
                </a:lnTo>
                <a:lnTo>
                  <a:pt x="160165" y="20711"/>
                </a:lnTo>
                <a:lnTo>
                  <a:pt x="137809" y="5575"/>
                </a:lnTo>
                <a:lnTo>
                  <a:pt x="110644" y="0"/>
                </a:lnTo>
                <a:close/>
              </a:path>
            </a:pathLst>
          </a:custGeom>
          <a:solidFill>
            <a:srgbClr val="0075C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5" name="object 505"/>
          <p:cNvSpPr/>
          <p:nvPr/>
        </p:nvSpPr>
        <p:spPr>
          <a:xfrm>
            <a:off x="5898518" y="4332964"/>
            <a:ext cx="147648" cy="36230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6" name="object 506"/>
          <p:cNvSpPr/>
          <p:nvPr/>
        </p:nvSpPr>
        <p:spPr>
          <a:xfrm>
            <a:off x="5902843" y="4295823"/>
            <a:ext cx="14125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377" y="0"/>
                </a:lnTo>
              </a:path>
            </a:pathLst>
          </a:custGeom>
          <a:ln w="16499">
            <a:solidFill>
              <a:srgbClr val="7BC9F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7" name="object 507"/>
          <p:cNvSpPr/>
          <p:nvPr/>
        </p:nvSpPr>
        <p:spPr>
          <a:xfrm>
            <a:off x="5902844" y="4233010"/>
            <a:ext cx="13607" cy="54427"/>
          </a:xfrm>
          <a:custGeom>
            <a:avLst/>
            <a:gdLst/>
            <a:ahLst/>
            <a:cxnLst/>
            <a:rect l="l" t="t" r="r" b="b"/>
            <a:pathLst>
              <a:path w="13335" h="53339">
                <a:moveTo>
                  <a:pt x="0" y="53307"/>
                </a:moveTo>
                <a:lnTo>
                  <a:pt x="12788" y="53307"/>
                </a:lnTo>
                <a:lnTo>
                  <a:pt x="12788" y="0"/>
                </a:lnTo>
                <a:lnTo>
                  <a:pt x="0" y="0"/>
                </a:lnTo>
                <a:lnTo>
                  <a:pt x="0" y="53307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8" name="object 508"/>
          <p:cNvSpPr/>
          <p:nvPr/>
        </p:nvSpPr>
        <p:spPr>
          <a:xfrm>
            <a:off x="5963618" y="4237484"/>
            <a:ext cx="15550" cy="50539"/>
          </a:xfrm>
          <a:custGeom>
            <a:avLst/>
            <a:gdLst/>
            <a:ahLst/>
            <a:cxnLst/>
            <a:rect l="l" t="t" r="r" b="b"/>
            <a:pathLst>
              <a:path w="15239" h="49529">
                <a:moveTo>
                  <a:pt x="14944" y="0"/>
                </a:moveTo>
                <a:lnTo>
                  <a:pt x="0" y="0"/>
                </a:lnTo>
                <a:lnTo>
                  <a:pt x="0" y="48940"/>
                </a:lnTo>
                <a:lnTo>
                  <a:pt x="14944" y="48940"/>
                </a:lnTo>
                <a:lnTo>
                  <a:pt x="14944" y="0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9" name="object 509"/>
          <p:cNvSpPr/>
          <p:nvPr/>
        </p:nvSpPr>
        <p:spPr>
          <a:xfrm>
            <a:off x="6028791" y="4228844"/>
            <a:ext cx="15550" cy="58962"/>
          </a:xfrm>
          <a:custGeom>
            <a:avLst/>
            <a:gdLst/>
            <a:ahLst/>
            <a:cxnLst/>
            <a:rect l="l" t="t" r="r" b="b"/>
            <a:pathLst>
              <a:path w="15239" h="57785">
                <a:moveTo>
                  <a:pt x="14944" y="0"/>
                </a:moveTo>
                <a:lnTo>
                  <a:pt x="0" y="0"/>
                </a:lnTo>
                <a:lnTo>
                  <a:pt x="0" y="57407"/>
                </a:lnTo>
                <a:lnTo>
                  <a:pt x="14944" y="57407"/>
                </a:lnTo>
                <a:lnTo>
                  <a:pt x="14944" y="0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0" name="object 510"/>
          <p:cNvSpPr/>
          <p:nvPr/>
        </p:nvSpPr>
        <p:spPr>
          <a:xfrm>
            <a:off x="5898518" y="4122526"/>
            <a:ext cx="147648" cy="8676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1" name="object 511"/>
          <p:cNvSpPr/>
          <p:nvPr/>
        </p:nvSpPr>
        <p:spPr>
          <a:xfrm>
            <a:off x="5898518" y="4014012"/>
            <a:ext cx="147648" cy="8684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2" name="object 512"/>
          <p:cNvSpPr/>
          <p:nvPr/>
        </p:nvSpPr>
        <p:spPr>
          <a:xfrm>
            <a:off x="5902843" y="3922961"/>
            <a:ext cx="14125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370" y="0"/>
                </a:lnTo>
              </a:path>
            </a:pathLst>
          </a:custGeom>
          <a:ln w="17007">
            <a:solidFill>
              <a:srgbClr val="7BC9F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3" name="object 513"/>
          <p:cNvSpPr/>
          <p:nvPr/>
        </p:nvSpPr>
        <p:spPr>
          <a:xfrm>
            <a:off x="5902844" y="3762350"/>
            <a:ext cx="141196" cy="11503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4" name="object 514"/>
          <p:cNvSpPr/>
          <p:nvPr/>
        </p:nvSpPr>
        <p:spPr>
          <a:xfrm>
            <a:off x="5902843" y="3716842"/>
            <a:ext cx="14125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377" y="0"/>
                </a:lnTo>
              </a:path>
            </a:pathLst>
          </a:custGeom>
          <a:ln w="17007">
            <a:solidFill>
              <a:srgbClr val="7BC9F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5" name="object 515"/>
          <p:cNvSpPr/>
          <p:nvPr/>
        </p:nvSpPr>
        <p:spPr>
          <a:xfrm>
            <a:off x="5963618" y="3634358"/>
            <a:ext cx="15550" cy="73865"/>
          </a:xfrm>
          <a:custGeom>
            <a:avLst/>
            <a:gdLst/>
            <a:ahLst/>
            <a:cxnLst/>
            <a:rect l="l" t="t" r="r" b="b"/>
            <a:pathLst>
              <a:path w="15239" h="72389">
                <a:moveTo>
                  <a:pt x="14944" y="0"/>
                </a:moveTo>
                <a:lnTo>
                  <a:pt x="0" y="0"/>
                </a:lnTo>
                <a:lnTo>
                  <a:pt x="0" y="72333"/>
                </a:lnTo>
                <a:lnTo>
                  <a:pt x="14944" y="72333"/>
                </a:lnTo>
                <a:lnTo>
                  <a:pt x="14944" y="0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6" name="object 516"/>
          <p:cNvSpPr/>
          <p:nvPr/>
        </p:nvSpPr>
        <p:spPr>
          <a:xfrm>
            <a:off x="5902843" y="3626780"/>
            <a:ext cx="14125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377" y="0"/>
                </a:lnTo>
              </a:path>
            </a:pathLst>
          </a:custGeom>
          <a:ln w="14854">
            <a:solidFill>
              <a:srgbClr val="7BC9F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7" name="object 517"/>
          <p:cNvSpPr/>
          <p:nvPr/>
        </p:nvSpPr>
        <p:spPr>
          <a:xfrm>
            <a:off x="5902843" y="3572520"/>
            <a:ext cx="14125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377" y="0"/>
                </a:lnTo>
              </a:path>
            </a:pathLst>
          </a:custGeom>
          <a:ln w="15230">
            <a:solidFill>
              <a:srgbClr val="7BC9F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8" name="object 518"/>
          <p:cNvSpPr/>
          <p:nvPr/>
        </p:nvSpPr>
        <p:spPr>
          <a:xfrm>
            <a:off x="5902844" y="3509061"/>
            <a:ext cx="13607" cy="55722"/>
          </a:xfrm>
          <a:custGeom>
            <a:avLst/>
            <a:gdLst/>
            <a:ahLst/>
            <a:cxnLst/>
            <a:rect l="l" t="t" r="r" b="b"/>
            <a:pathLst>
              <a:path w="13335" h="54610">
                <a:moveTo>
                  <a:pt x="0" y="54576"/>
                </a:moveTo>
                <a:lnTo>
                  <a:pt x="12788" y="54576"/>
                </a:lnTo>
                <a:lnTo>
                  <a:pt x="12788" y="0"/>
                </a:lnTo>
                <a:lnTo>
                  <a:pt x="0" y="0"/>
                </a:lnTo>
                <a:lnTo>
                  <a:pt x="0" y="54576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9" name="object 519"/>
          <p:cNvSpPr/>
          <p:nvPr/>
        </p:nvSpPr>
        <p:spPr>
          <a:xfrm>
            <a:off x="5963618" y="3512884"/>
            <a:ext cx="15550" cy="52483"/>
          </a:xfrm>
          <a:custGeom>
            <a:avLst/>
            <a:gdLst/>
            <a:ahLst/>
            <a:cxnLst/>
            <a:rect l="l" t="t" r="r" b="b"/>
            <a:pathLst>
              <a:path w="15239" h="51435">
                <a:moveTo>
                  <a:pt x="14944" y="0"/>
                </a:moveTo>
                <a:lnTo>
                  <a:pt x="0" y="0"/>
                </a:lnTo>
                <a:lnTo>
                  <a:pt x="0" y="51021"/>
                </a:lnTo>
                <a:lnTo>
                  <a:pt x="14944" y="51021"/>
                </a:lnTo>
                <a:lnTo>
                  <a:pt x="14944" y="0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0" name="object 520"/>
          <p:cNvSpPr/>
          <p:nvPr/>
        </p:nvSpPr>
        <p:spPr>
          <a:xfrm>
            <a:off x="6028791" y="3506367"/>
            <a:ext cx="15550" cy="58962"/>
          </a:xfrm>
          <a:custGeom>
            <a:avLst/>
            <a:gdLst/>
            <a:ahLst/>
            <a:cxnLst/>
            <a:rect l="l" t="t" r="r" b="b"/>
            <a:pathLst>
              <a:path w="15239" h="57785">
                <a:moveTo>
                  <a:pt x="14944" y="0"/>
                </a:moveTo>
                <a:lnTo>
                  <a:pt x="0" y="0"/>
                </a:lnTo>
                <a:lnTo>
                  <a:pt x="0" y="57407"/>
                </a:lnTo>
                <a:lnTo>
                  <a:pt x="14944" y="57407"/>
                </a:lnTo>
                <a:lnTo>
                  <a:pt x="14944" y="0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1" name="object 521"/>
          <p:cNvSpPr/>
          <p:nvPr/>
        </p:nvSpPr>
        <p:spPr>
          <a:xfrm>
            <a:off x="5902844" y="3376180"/>
            <a:ext cx="141196" cy="10199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2" name="object 522"/>
          <p:cNvSpPr/>
          <p:nvPr/>
        </p:nvSpPr>
        <p:spPr>
          <a:xfrm>
            <a:off x="5902843" y="3349109"/>
            <a:ext cx="14125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370" y="0"/>
                </a:lnTo>
              </a:path>
            </a:pathLst>
          </a:custGeom>
          <a:ln w="14884">
            <a:solidFill>
              <a:srgbClr val="7BC9F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3" name="object 523"/>
          <p:cNvSpPr/>
          <p:nvPr/>
        </p:nvSpPr>
        <p:spPr>
          <a:xfrm>
            <a:off x="5902844" y="3102843"/>
            <a:ext cx="141196" cy="21454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4" name="object 524"/>
          <p:cNvSpPr/>
          <p:nvPr/>
        </p:nvSpPr>
        <p:spPr>
          <a:xfrm>
            <a:off x="5902844" y="2966138"/>
            <a:ext cx="141196" cy="115030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5" name="object 525"/>
          <p:cNvSpPr/>
          <p:nvPr/>
        </p:nvSpPr>
        <p:spPr>
          <a:xfrm>
            <a:off x="5898518" y="2831631"/>
            <a:ext cx="147648" cy="106317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6" name="object 526"/>
          <p:cNvSpPr/>
          <p:nvPr/>
        </p:nvSpPr>
        <p:spPr>
          <a:xfrm>
            <a:off x="5902843" y="2794822"/>
            <a:ext cx="141250" cy="0"/>
          </a:xfrm>
          <a:custGeom>
            <a:avLst/>
            <a:gdLst/>
            <a:ahLst/>
            <a:cxnLst/>
            <a:rect l="l" t="t" r="r" b="b"/>
            <a:pathLst>
              <a:path w="138429">
                <a:moveTo>
                  <a:pt x="0" y="0"/>
                </a:moveTo>
                <a:lnTo>
                  <a:pt x="138377" y="0"/>
                </a:lnTo>
              </a:path>
            </a:pathLst>
          </a:custGeom>
          <a:ln w="16499">
            <a:solidFill>
              <a:srgbClr val="7BC9F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7" name="object 527"/>
          <p:cNvSpPr/>
          <p:nvPr/>
        </p:nvSpPr>
        <p:spPr>
          <a:xfrm>
            <a:off x="5902844" y="2732011"/>
            <a:ext cx="13607" cy="54427"/>
          </a:xfrm>
          <a:custGeom>
            <a:avLst/>
            <a:gdLst/>
            <a:ahLst/>
            <a:cxnLst/>
            <a:rect l="l" t="t" r="r" b="b"/>
            <a:pathLst>
              <a:path w="13335" h="53339">
                <a:moveTo>
                  <a:pt x="0" y="53307"/>
                </a:moveTo>
                <a:lnTo>
                  <a:pt x="12788" y="53307"/>
                </a:lnTo>
                <a:lnTo>
                  <a:pt x="12788" y="0"/>
                </a:lnTo>
                <a:lnTo>
                  <a:pt x="0" y="0"/>
                </a:lnTo>
                <a:lnTo>
                  <a:pt x="0" y="53307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8" name="object 528"/>
          <p:cNvSpPr/>
          <p:nvPr/>
        </p:nvSpPr>
        <p:spPr>
          <a:xfrm>
            <a:off x="5963618" y="2736224"/>
            <a:ext cx="15550" cy="49891"/>
          </a:xfrm>
          <a:custGeom>
            <a:avLst/>
            <a:gdLst/>
            <a:ahLst/>
            <a:cxnLst/>
            <a:rect l="l" t="t" r="r" b="b"/>
            <a:pathLst>
              <a:path w="15239" h="48894">
                <a:moveTo>
                  <a:pt x="14944" y="0"/>
                </a:moveTo>
                <a:lnTo>
                  <a:pt x="0" y="0"/>
                </a:lnTo>
                <a:lnTo>
                  <a:pt x="0" y="48868"/>
                </a:lnTo>
                <a:lnTo>
                  <a:pt x="14944" y="48868"/>
                </a:lnTo>
                <a:lnTo>
                  <a:pt x="14944" y="0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9" name="object 529"/>
          <p:cNvSpPr/>
          <p:nvPr/>
        </p:nvSpPr>
        <p:spPr>
          <a:xfrm>
            <a:off x="6028791" y="2727510"/>
            <a:ext cx="15550" cy="58962"/>
          </a:xfrm>
          <a:custGeom>
            <a:avLst/>
            <a:gdLst/>
            <a:ahLst/>
            <a:cxnLst/>
            <a:rect l="l" t="t" r="r" b="b"/>
            <a:pathLst>
              <a:path w="15239" h="57785">
                <a:moveTo>
                  <a:pt x="14944" y="0"/>
                </a:moveTo>
                <a:lnTo>
                  <a:pt x="0" y="0"/>
                </a:lnTo>
                <a:lnTo>
                  <a:pt x="0" y="57407"/>
                </a:lnTo>
                <a:lnTo>
                  <a:pt x="14944" y="57407"/>
                </a:lnTo>
                <a:lnTo>
                  <a:pt x="14944" y="0"/>
                </a:lnTo>
                <a:close/>
              </a:path>
            </a:pathLst>
          </a:custGeom>
          <a:solidFill>
            <a:srgbClr val="7BC9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0" name="object 530"/>
          <p:cNvSpPr/>
          <p:nvPr/>
        </p:nvSpPr>
        <p:spPr>
          <a:xfrm>
            <a:off x="426416" y="413511"/>
            <a:ext cx="8328325" cy="559426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1458761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2525651"/>
          </a:xfrm>
          <a:custGeom>
            <a:avLst/>
            <a:gdLst/>
            <a:ahLst/>
            <a:cxnLst/>
            <a:rect l="l" t="t" r="r" b="b"/>
            <a:pathLst>
              <a:path w="12192000" h="2475230">
                <a:moveTo>
                  <a:pt x="0" y="2474976"/>
                </a:moveTo>
                <a:lnTo>
                  <a:pt x="12192000" y="2474976"/>
                </a:lnTo>
                <a:lnTo>
                  <a:pt x="12192000" y="0"/>
                </a:lnTo>
                <a:lnTo>
                  <a:pt x="0" y="0"/>
                </a:lnTo>
                <a:lnTo>
                  <a:pt x="0" y="2474976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2822" y="4969921"/>
            <a:ext cx="12440356" cy="2028037"/>
          </a:xfrm>
          <a:custGeom>
            <a:avLst/>
            <a:gdLst/>
            <a:ahLst/>
            <a:cxnLst/>
            <a:rect l="l" t="t" r="r" b="b"/>
            <a:pathLst>
              <a:path w="12192000" h="1987550">
                <a:moveTo>
                  <a:pt x="0" y="1987295"/>
                </a:moveTo>
                <a:lnTo>
                  <a:pt x="12192000" y="1987295"/>
                </a:lnTo>
                <a:lnTo>
                  <a:pt x="12192000" y="0"/>
                </a:lnTo>
                <a:lnTo>
                  <a:pt x="0" y="0"/>
                </a:lnTo>
                <a:lnTo>
                  <a:pt x="0" y="1987295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11012536" y="6633818"/>
            <a:ext cx="1303127" cy="28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2822" y="2525393"/>
            <a:ext cx="12440356" cy="2444659"/>
          </a:xfrm>
          <a:custGeom>
            <a:avLst/>
            <a:gdLst/>
            <a:ahLst/>
            <a:cxnLst/>
            <a:rect l="l" t="t" r="r" b="b"/>
            <a:pathLst>
              <a:path w="12192000" h="2395854">
                <a:moveTo>
                  <a:pt x="0" y="2395728"/>
                </a:moveTo>
                <a:lnTo>
                  <a:pt x="12192000" y="2395728"/>
                </a:lnTo>
                <a:lnTo>
                  <a:pt x="12192000" y="0"/>
                </a:lnTo>
                <a:lnTo>
                  <a:pt x="0" y="0"/>
                </a:lnTo>
                <a:lnTo>
                  <a:pt x="0" y="239572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426416" y="408718"/>
            <a:ext cx="5088779" cy="4728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2822" y="0"/>
            <a:ext cx="0" cy="3217337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6283858">
              <a:spcBef>
                <a:spcPts val="97"/>
              </a:spcBef>
            </a:pPr>
            <a:r>
              <a:rPr spc="-5" dirty="0"/>
              <a:t>DBaaS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611997" y="1696034"/>
            <a:ext cx="1183130" cy="647935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12959">
              <a:spcBef>
                <a:spcPts val="97"/>
              </a:spcBef>
            </a:pPr>
            <a:r>
              <a:rPr sz="4082" spc="-10" dirty="0">
                <a:solidFill>
                  <a:srgbClr val="FFFFFF"/>
                </a:solidFill>
                <a:latin typeface="Segoe UI Light"/>
                <a:cs typeface="Segoe UI Light"/>
              </a:rPr>
              <a:t>iPaaS</a:t>
            </a:r>
            <a:endParaRPr sz="4082">
              <a:latin typeface="Segoe UI Light"/>
              <a:cs typeface="Segoe UI 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342386" y="1696034"/>
            <a:ext cx="1334099" cy="647935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12959">
              <a:spcBef>
                <a:spcPts val="97"/>
              </a:spcBef>
            </a:pPr>
            <a:r>
              <a:rPr sz="4082" spc="-10" dirty="0">
                <a:solidFill>
                  <a:srgbClr val="FFFFFF"/>
                </a:solidFill>
                <a:latin typeface="Segoe UI Light"/>
                <a:cs typeface="Segoe UI Light"/>
              </a:rPr>
              <a:t>aPa</a:t>
            </a:r>
            <a:r>
              <a:rPr sz="4082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4082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endParaRPr sz="4082">
              <a:latin typeface="Segoe UI Light"/>
              <a:cs typeface="Segoe UI 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622433" y="2949918"/>
            <a:ext cx="1410425" cy="14104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5549666" y="3040112"/>
            <a:ext cx="1286021" cy="128757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2436467" y="3100757"/>
            <a:ext cx="1247146" cy="124870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41616127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11012536" y="6633818"/>
            <a:ext cx="1303127" cy="28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2823" y="0"/>
            <a:ext cx="10225065" cy="6997700"/>
          </a:xfrm>
          <a:custGeom>
            <a:avLst/>
            <a:gdLst/>
            <a:ahLst/>
            <a:cxnLst/>
            <a:rect l="l" t="t" r="r" b="b"/>
            <a:pathLst>
              <a:path w="10020935" h="6858000">
                <a:moveTo>
                  <a:pt x="6475989" y="0"/>
                </a:moveTo>
                <a:lnTo>
                  <a:pt x="0" y="0"/>
                </a:lnTo>
                <a:lnTo>
                  <a:pt x="0" y="6810689"/>
                </a:lnTo>
                <a:lnTo>
                  <a:pt x="26274" y="6857998"/>
                </a:lnTo>
                <a:lnTo>
                  <a:pt x="10020888" y="6857999"/>
                </a:lnTo>
                <a:lnTo>
                  <a:pt x="10020328" y="6844085"/>
                </a:lnTo>
                <a:lnTo>
                  <a:pt x="10016796" y="6770803"/>
                </a:lnTo>
                <a:lnTo>
                  <a:pt x="10012680" y="6697524"/>
                </a:lnTo>
                <a:lnTo>
                  <a:pt x="10007980" y="6624250"/>
                </a:lnTo>
                <a:lnTo>
                  <a:pt x="10002694" y="6550985"/>
                </a:lnTo>
                <a:lnTo>
                  <a:pt x="9996822" y="6477733"/>
                </a:lnTo>
                <a:lnTo>
                  <a:pt x="9990363" y="6404496"/>
                </a:lnTo>
                <a:lnTo>
                  <a:pt x="9983315" y="6331278"/>
                </a:lnTo>
                <a:lnTo>
                  <a:pt x="9975677" y="6258083"/>
                </a:lnTo>
                <a:lnTo>
                  <a:pt x="9967449" y="6184913"/>
                </a:lnTo>
                <a:lnTo>
                  <a:pt x="9958630" y="6111772"/>
                </a:lnTo>
                <a:lnTo>
                  <a:pt x="9949218" y="6038664"/>
                </a:lnTo>
                <a:lnTo>
                  <a:pt x="9939213" y="5965591"/>
                </a:lnTo>
                <a:lnTo>
                  <a:pt x="9928614" y="5892556"/>
                </a:lnTo>
                <a:lnTo>
                  <a:pt x="9917419" y="5819565"/>
                </a:lnTo>
                <a:lnTo>
                  <a:pt x="9905628" y="5746618"/>
                </a:lnTo>
                <a:lnTo>
                  <a:pt x="9893239" y="5673721"/>
                </a:lnTo>
                <a:lnTo>
                  <a:pt x="9880252" y="5600876"/>
                </a:lnTo>
                <a:lnTo>
                  <a:pt x="9866666" y="5528087"/>
                </a:lnTo>
                <a:lnTo>
                  <a:pt x="9852479" y="5455356"/>
                </a:lnTo>
                <a:lnTo>
                  <a:pt x="9837691" y="5382688"/>
                </a:lnTo>
                <a:lnTo>
                  <a:pt x="9822301" y="5310085"/>
                </a:lnTo>
                <a:lnTo>
                  <a:pt x="9806307" y="5237551"/>
                </a:lnTo>
                <a:lnTo>
                  <a:pt x="9789709" y="5165089"/>
                </a:lnTo>
                <a:lnTo>
                  <a:pt x="9772506" y="5092703"/>
                </a:lnTo>
                <a:lnTo>
                  <a:pt x="9754697" y="5020395"/>
                </a:lnTo>
                <a:lnTo>
                  <a:pt x="9736280" y="4948170"/>
                </a:lnTo>
                <a:lnTo>
                  <a:pt x="9717255" y="4876030"/>
                </a:lnTo>
                <a:lnTo>
                  <a:pt x="9697621" y="4803979"/>
                </a:lnTo>
                <a:lnTo>
                  <a:pt x="9677377" y="4732020"/>
                </a:lnTo>
                <a:lnTo>
                  <a:pt x="9656521" y="4660157"/>
                </a:lnTo>
                <a:lnTo>
                  <a:pt x="9635053" y="4588393"/>
                </a:lnTo>
                <a:lnTo>
                  <a:pt x="9612972" y="4516730"/>
                </a:lnTo>
                <a:lnTo>
                  <a:pt x="9590277" y="4445173"/>
                </a:lnTo>
                <a:lnTo>
                  <a:pt x="9566967" y="4373725"/>
                </a:lnTo>
                <a:lnTo>
                  <a:pt x="9543040" y="4302389"/>
                </a:lnTo>
                <a:lnTo>
                  <a:pt x="9518496" y="4231168"/>
                </a:lnTo>
                <a:lnTo>
                  <a:pt x="9493334" y="4160067"/>
                </a:lnTo>
                <a:lnTo>
                  <a:pt x="9467553" y="4089087"/>
                </a:lnTo>
                <a:lnTo>
                  <a:pt x="9441152" y="4018232"/>
                </a:lnTo>
                <a:lnTo>
                  <a:pt x="9414130" y="3947507"/>
                </a:lnTo>
                <a:lnTo>
                  <a:pt x="9386485" y="3876913"/>
                </a:lnTo>
                <a:lnTo>
                  <a:pt x="9358218" y="3806455"/>
                </a:lnTo>
                <a:lnTo>
                  <a:pt x="9329326" y="3736136"/>
                </a:lnTo>
                <a:lnTo>
                  <a:pt x="9299809" y="3665958"/>
                </a:lnTo>
                <a:lnTo>
                  <a:pt x="9269666" y="3595926"/>
                </a:lnTo>
                <a:lnTo>
                  <a:pt x="9238896" y="3526043"/>
                </a:lnTo>
                <a:lnTo>
                  <a:pt x="9207499" y="3456312"/>
                </a:lnTo>
                <a:lnTo>
                  <a:pt x="9175471" y="3386736"/>
                </a:lnTo>
                <a:lnTo>
                  <a:pt x="9142814" y="3317318"/>
                </a:lnTo>
                <a:lnTo>
                  <a:pt x="9109526" y="3248063"/>
                </a:lnTo>
                <a:lnTo>
                  <a:pt x="9075606" y="3178973"/>
                </a:lnTo>
                <a:lnTo>
                  <a:pt x="9041053" y="3110052"/>
                </a:lnTo>
                <a:lnTo>
                  <a:pt x="9005866" y="3041302"/>
                </a:lnTo>
                <a:lnTo>
                  <a:pt x="8970044" y="2972728"/>
                </a:lnTo>
                <a:lnTo>
                  <a:pt x="8933586" y="2904333"/>
                </a:lnTo>
                <a:lnTo>
                  <a:pt x="8896491" y="2836120"/>
                </a:lnTo>
                <a:lnTo>
                  <a:pt x="8858758" y="2768091"/>
                </a:lnTo>
                <a:lnTo>
                  <a:pt x="8820460" y="2700382"/>
                </a:lnTo>
                <a:lnTo>
                  <a:pt x="8781671" y="2633120"/>
                </a:lnTo>
                <a:lnTo>
                  <a:pt x="8742394" y="2566305"/>
                </a:lnTo>
                <a:lnTo>
                  <a:pt x="8702632" y="2499939"/>
                </a:lnTo>
                <a:lnTo>
                  <a:pt x="8662389" y="2434022"/>
                </a:lnTo>
                <a:lnTo>
                  <a:pt x="8621668" y="2368555"/>
                </a:lnTo>
                <a:lnTo>
                  <a:pt x="8580472" y="2303540"/>
                </a:lnTo>
                <a:lnTo>
                  <a:pt x="8538804" y="2238977"/>
                </a:lnTo>
                <a:lnTo>
                  <a:pt x="8496668" y="2174866"/>
                </a:lnTo>
                <a:lnTo>
                  <a:pt x="8454068" y="2111210"/>
                </a:lnTo>
                <a:lnTo>
                  <a:pt x="8411006" y="2048008"/>
                </a:lnTo>
                <a:lnTo>
                  <a:pt x="8367487" y="1985263"/>
                </a:lnTo>
                <a:lnTo>
                  <a:pt x="8323513" y="1922973"/>
                </a:lnTo>
                <a:lnTo>
                  <a:pt x="8279087" y="1861141"/>
                </a:lnTo>
                <a:lnTo>
                  <a:pt x="8234214" y="1799768"/>
                </a:lnTo>
                <a:lnTo>
                  <a:pt x="8188896" y="1738854"/>
                </a:lnTo>
                <a:lnTo>
                  <a:pt x="8143137" y="1678400"/>
                </a:lnTo>
                <a:lnTo>
                  <a:pt x="8096940" y="1618407"/>
                </a:lnTo>
                <a:lnTo>
                  <a:pt x="8050308" y="1558876"/>
                </a:lnTo>
                <a:lnTo>
                  <a:pt x="8003246" y="1499808"/>
                </a:lnTo>
                <a:lnTo>
                  <a:pt x="7955755" y="1441203"/>
                </a:lnTo>
                <a:lnTo>
                  <a:pt x="7907840" y="1383064"/>
                </a:lnTo>
                <a:lnTo>
                  <a:pt x="7859505" y="1325389"/>
                </a:lnTo>
                <a:lnTo>
                  <a:pt x="7810751" y="1268182"/>
                </a:lnTo>
                <a:lnTo>
                  <a:pt x="7761583" y="1211441"/>
                </a:lnTo>
                <a:lnTo>
                  <a:pt x="7712004" y="1155169"/>
                </a:lnTo>
                <a:lnTo>
                  <a:pt x="7662017" y="1099366"/>
                </a:lnTo>
                <a:lnTo>
                  <a:pt x="7611626" y="1044033"/>
                </a:lnTo>
                <a:lnTo>
                  <a:pt x="7560835" y="989170"/>
                </a:lnTo>
                <a:lnTo>
                  <a:pt x="7509645" y="934780"/>
                </a:lnTo>
                <a:lnTo>
                  <a:pt x="7458061" y="880862"/>
                </a:lnTo>
                <a:lnTo>
                  <a:pt x="7406087" y="827418"/>
                </a:lnTo>
                <a:lnTo>
                  <a:pt x="7353725" y="774448"/>
                </a:lnTo>
                <a:lnTo>
                  <a:pt x="7300978" y="721954"/>
                </a:lnTo>
                <a:lnTo>
                  <a:pt x="7247851" y="669936"/>
                </a:lnTo>
                <a:lnTo>
                  <a:pt x="7194347" y="618395"/>
                </a:lnTo>
                <a:lnTo>
                  <a:pt x="7140468" y="567332"/>
                </a:lnTo>
                <a:lnTo>
                  <a:pt x="7086219" y="516748"/>
                </a:lnTo>
                <a:lnTo>
                  <a:pt x="7031602" y="466644"/>
                </a:lnTo>
                <a:lnTo>
                  <a:pt x="6976621" y="417021"/>
                </a:lnTo>
                <a:lnTo>
                  <a:pt x="6921279" y="367879"/>
                </a:lnTo>
                <a:lnTo>
                  <a:pt x="6865581" y="319220"/>
                </a:lnTo>
                <a:lnTo>
                  <a:pt x="6809528" y="271044"/>
                </a:lnTo>
                <a:lnTo>
                  <a:pt x="6753124" y="223353"/>
                </a:lnTo>
                <a:lnTo>
                  <a:pt x="6696373" y="176147"/>
                </a:lnTo>
                <a:lnTo>
                  <a:pt x="6639279" y="129427"/>
                </a:lnTo>
                <a:lnTo>
                  <a:pt x="6581844" y="83194"/>
                </a:lnTo>
                <a:lnTo>
                  <a:pt x="6524071" y="37448"/>
                </a:lnTo>
                <a:lnTo>
                  <a:pt x="6475989" y="0"/>
                </a:lnTo>
                <a:close/>
              </a:path>
            </a:pathLst>
          </a:custGeom>
          <a:solidFill>
            <a:srgbClr val="B4C6E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6610730" y="0"/>
            <a:ext cx="3617421" cy="6997700"/>
          </a:xfrm>
          <a:custGeom>
            <a:avLst/>
            <a:gdLst/>
            <a:ahLst/>
            <a:cxnLst/>
            <a:rect l="l" t="t" r="r" b="b"/>
            <a:pathLst>
              <a:path w="3545204" h="6858000">
                <a:moveTo>
                  <a:pt x="0" y="0"/>
                </a:moveTo>
                <a:lnTo>
                  <a:pt x="48082" y="37448"/>
                </a:lnTo>
                <a:lnTo>
                  <a:pt x="105854" y="83194"/>
                </a:lnTo>
                <a:lnTo>
                  <a:pt x="163289" y="129427"/>
                </a:lnTo>
                <a:lnTo>
                  <a:pt x="220384" y="176147"/>
                </a:lnTo>
                <a:lnTo>
                  <a:pt x="277135" y="223353"/>
                </a:lnTo>
                <a:lnTo>
                  <a:pt x="333538" y="271044"/>
                </a:lnTo>
                <a:lnTo>
                  <a:pt x="389591" y="319220"/>
                </a:lnTo>
                <a:lnTo>
                  <a:pt x="445290" y="367879"/>
                </a:lnTo>
                <a:lnTo>
                  <a:pt x="500631" y="417021"/>
                </a:lnTo>
                <a:lnTo>
                  <a:pt x="555612" y="466644"/>
                </a:lnTo>
                <a:lnTo>
                  <a:pt x="610229" y="516748"/>
                </a:lnTo>
                <a:lnTo>
                  <a:pt x="664478" y="567332"/>
                </a:lnTo>
                <a:lnTo>
                  <a:pt x="718357" y="618395"/>
                </a:lnTo>
                <a:lnTo>
                  <a:pt x="771862" y="669936"/>
                </a:lnTo>
                <a:lnTo>
                  <a:pt x="824989" y="721954"/>
                </a:lnTo>
                <a:lnTo>
                  <a:pt x="877735" y="774448"/>
                </a:lnTo>
                <a:lnTo>
                  <a:pt x="930097" y="827418"/>
                </a:lnTo>
                <a:lnTo>
                  <a:pt x="982072" y="880862"/>
                </a:lnTo>
                <a:lnTo>
                  <a:pt x="1033656" y="934780"/>
                </a:lnTo>
                <a:lnTo>
                  <a:pt x="1084845" y="989170"/>
                </a:lnTo>
                <a:lnTo>
                  <a:pt x="1135637" y="1044033"/>
                </a:lnTo>
                <a:lnTo>
                  <a:pt x="1186028" y="1099366"/>
                </a:lnTo>
                <a:lnTo>
                  <a:pt x="1236014" y="1155169"/>
                </a:lnTo>
                <a:lnTo>
                  <a:pt x="1285593" y="1211441"/>
                </a:lnTo>
                <a:lnTo>
                  <a:pt x="1334761" y="1268182"/>
                </a:lnTo>
                <a:lnTo>
                  <a:pt x="1383515" y="1325389"/>
                </a:lnTo>
                <a:lnTo>
                  <a:pt x="1431851" y="1383064"/>
                </a:lnTo>
                <a:lnTo>
                  <a:pt x="1479766" y="1441203"/>
                </a:lnTo>
                <a:lnTo>
                  <a:pt x="1527256" y="1499808"/>
                </a:lnTo>
                <a:lnTo>
                  <a:pt x="1574319" y="1558876"/>
                </a:lnTo>
                <a:lnTo>
                  <a:pt x="1620950" y="1618407"/>
                </a:lnTo>
                <a:lnTo>
                  <a:pt x="1667147" y="1678400"/>
                </a:lnTo>
                <a:lnTo>
                  <a:pt x="1712906" y="1738854"/>
                </a:lnTo>
                <a:lnTo>
                  <a:pt x="1758224" y="1799768"/>
                </a:lnTo>
                <a:lnTo>
                  <a:pt x="1803098" y="1861141"/>
                </a:lnTo>
                <a:lnTo>
                  <a:pt x="1847523" y="1922973"/>
                </a:lnTo>
                <a:lnTo>
                  <a:pt x="1891497" y="1985263"/>
                </a:lnTo>
                <a:lnTo>
                  <a:pt x="1935017" y="2048008"/>
                </a:lnTo>
                <a:lnTo>
                  <a:pt x="1978079" y="2111210"/>
                </a:lnTo>
                <a:lnTo>
                  <a:pt x="2020679" y="2174866"/>
                </a:lnTo>
                <a:lnTo>
                  <a:pt x="2062814" y="2238977"/>
                </a:lnTo>
                <a:lnTo>
                  <a:pt x="2104482" y="2303540"/>
                </a:lnTo>
                <a:lnTo>
                  <a:pt x="2145678" y="2368555"/>
                </a:lnTo>
                <a:lnTo>
                  <a:pt x="2186400" y="2434022"/>
                </a:lnTo>
                <a:lnTo>
                  <a:pt x="2226643" y="2499939"/>
                </a:lnTo>
                <a:lnTo>
                  <a:pt x="2266405" y="2566305"/>
                </a:lnTo>
                <a:lnTo>
                  <a:pt x="2305682" y="2633120"/>
                </a:lnTo>
                <a:lnTo>
                  <a:pt x="2344471" y="2700382"/>
                </a:lnTo>
                <a:lnTo>
                  <a:pt x="2382768" y="2768091"/>
                </a:lnTo>
                <a:lnTo>
                  <a:pt x="2420501" y="2836120"/>
                </a:lnTo>
                <a:lnTo>
                  <a:pt x="2457596" y="2904333"/>
                </a:lnTo>
                <a:lnTo>
                  <a:pt x="2494054" y="2972728"/>
                </a:lnTo>
                <a:lnTo>
                  <a:pt x="2529876" y="3041302"/>
                </a:lnTo>
                <a:lnTo>
                  <a:pt x="2565064" y="3110052"/>
                </a:lnTo>
                <a:lnTo>
                  <a:pt x="2599617" y="3178973"/>
                </a:lnTo>
                <a:lnTo>
                  <a:pt x="2633537" y="3248063"/>
                </a:lnTo>
                <a:lnTo>
                  <a:pt x="2666825" y="3317318"/>
                </a:lnTo>
                <a:lnTo>
                  <a:pt x="2699482" y="3386736"/>
                </a:lnTo>
                <a:lnTo>
                  <a:pt x="2731509" y="3456312"/>
                </a:lnTo>
                <a:lnTo>
                  <a:pt x="2762907" y="3526043"/>
                </a:lnTo>
                <a:lnTo>
                  <a:pt x="2793677" y="3595926"/>
                </a:lnTo>
                <a:lnTo>
                  <a:pt x="2823820" y="3665958"/>
                </a:lnTo>
                <a:lnTo>
                  <a:pt x="2853336" y="3736136"/>
                </a:lnTo>
                <a:lnTo>
                  <a:pt x="2882228" y="3806455"/>
                </a:lnTo>
                <a:lnTo>
                  <a:pt x="2910496" y="3876913"/>
                </a:lnTo>
                <a:lnTo>
                  <a:pt x="2938140" y="3947507"/>
                </a:lnTo>
                <a:lnTo>
                  <a:pt x="2965162" y="4018232"/>
                </a:lnTo>
                <a:lnTo>
                  <a:pt x="2991564" y="4089087"/>
                </a:lnTo>
                <a:lnTo>
                  <a:pt x="3017345" y="4160067"/>
                </a:lnTo>
                <a:lnTo>
                  <a:pt x="3042507" y="4231168"/>
                </a:lnTo>
                <a:lnTo>
                  <a:pt x="3067050" y="4302389"/>
                </a:lnTo>
                <a:lnTo>
                  <a:pt x="3090977" y="4373725"/>
                </a:lnTo>
                <a:lnTo>
                  <a:pt x="3114288" y="4445173"/>
                </a:lnTo>
                <a:lnTo>
                  <a:pt x="3136983" y="4516730"/>
                </a:lnTo>
                <a:lnTo>
                  <a:pt x="3159064" y="4588393"/>
                </a:lnTo>
                <a:lnTo>
                  <a:pt x="3180532" y="4660157"/>
                </a:lnTo>
                <a:lnTo>
                  <a:pt x="3201387" y="4732020"/>
                </a:lnTo>
                <a:lnTo>
                  <a:pt x="3221632" y="4803979"/>
                </a:lnTo>
                <a:lnTo>
                  <a:pt x="3241266" y="4876030"/>
                </a:lnTo>
                <a:lnTo>
                  <a:pt x="3260291" y="4948170"/>
                </a:lnTo>
                <a:lnTo>
                  <a:pt x="3278707" y="5020395"/>
                </a:lnTo>
                <a:lnTo>
                  <a:pt x="3296517" y="5092703"/>
                </a:lnTo>
                <a:lnTo>
                  <a:pt x="3313720" y="5165089"/>
                </a:lnTo>
                <a:lnTo>
                  <a:pt x="3330318" y="5237551"/>
                </a:lnTo>
                <a:lnTo>
                  <a:pt x="3346311" y="5310085"/>
                </a:lnTo>
                <a:lnTo>
                  <a:pt x="3361702" y="5382688"/>
                </a:lnTo>
                <a:lnTo>
                  <a:pt x="3376490" y="5455356"/>
                </a:lnTo>
                <a:lnTo>
                  <a:pt x="3390676" y="5528087"/>
                </a:lnTo>
                <a:lnTo>
                  <a:pt x="3404262" y="5600876"/>
                </a:lnTo>
                <a:lnTo>
                  <a:pt x="3417249" y="5673721"/>
                </a:lnTo>
                <a:lnTo>
                  <a:pt x="3429638" y="5746618"/>
                </a:lnTo>
                <a:lnTo>
                  <a:pt x="3441429" y="5819565"/>
                </a:lnTo>
                <a:lnTo>
                  <a:pt x="3452624" y="5892556"/>
                </a:lnTo>
                <a:lnTo>
                  <a:pt x="3463224" y="5965591"/>
                </a:lnTo>
                <a:lnTo>
                  <a:pt x="3473229" y="6038664"/>
                </a:lnTo>
                <a:lnTo>
                  <a:pt x="3482640" y="6111772"/>
                </a:lnTo>
                <a:lnTo>
                  <a:pt x="3491460" y="6184913"/>
                </a:lnTo>
                <a:lnTo>
                  <a:pt x="3499688" y="6258083"/>
                </a:lnTo>
                <a:lnTo>
                  <a:pt x="3507325" y="6331278"/>
                </a:lnTo>
                <a:lnTo>
                  <a:pt x="3514373" y="6404496"/>
                </a:lnTo>
                <a:lnTo>
                  <a:pt x="3520833" y="6477733"/>
                </a:lnTo>
                <a:lnTo>
                  <a:pt x="3526705" y="6550985"/>
                </a:lnTo>
                <a:lnTo>
                  <a:pt x="3531991" y="6624250"/>
                </a:lnTo>
                <a:lnTo>
                  <a:pt x="3536691" y="6697524"/>
                </a:lnTo>
                <a:lnTo>
                  <a:pt x="3540806" y="6770803"/>
                </a:lnTo>
                <a:lnTo>
                  <a:pt x="3544339" y="6844085"/>
                </a:lnTo>
                <a:lnTo>
                  <a:pt x="3544899" y="6857999"/>
                </a:lnTo>
              </a:path>
            </a:pathLst>
          </a:custGeom>
          <a:ln w="9525">
            <a:solidFill>
              <a:srgbClr val="B4C6E7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2822" y="6949425"/>
            <a:ext cx="27213" cy="48595"/>
          </a:xfrm>
          <a:custGeom>
            <a:avLst/>
            <a:gdLst/>
            <a:ahLst/>
            <a:cxnLst/>
            <a:rect l="l" t="t" r="r" b="b"/>
            <a:pathLst>
              <a:path w="26670" h="47625">
                <a:moveTo>
                  <a:pt x="26274" y="47309"/>
                </a:moveTo>
                <a:lnTo>
                  <a:pt x="0" y="0"/>
                </a:lnTo>
              </a:path>
            </a:pathLst>
          </a:custGeom>
          <a:ln w="9525">
            <a:solidFill>
              <a:srgbClr val="B4C6E7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2823" y="0"/>
            <a:ext cx="7955996" cy="6997700"/>
          </a:xfrm>
          <a:custGeom>
            <a:avLst/>
            <a:gdLst/>
            <a:ahLst/>
            <a:cxnLst/>
            <a:rect l="l" t="t" r="r" b="b"/>
            <a:pathLst>
              <a:path w="7797165" h="6858000">
                <a:moveTo>
                  <a:pt x="1321733" y="0"/>
                </a:moveTo>
                <a:lnTo>
                  <a:pt x="0" y="0"/>
                </a:lnTo>
                <a:lnTo>
                  <a:pt x="0" y="6786337"/>
                </a:lnTo>
                <a:lnTo>
                  <a:pt x="39799" y="6857999"/>
                </a:lnTo>
                <a:lnTo>
                  <a:pt x="7797046" y="6857999"/>
                </a:lnTo>
                <a:lnTo>
                  <a:pt x="7795270" y="6813859"/>
                </a:lnTo>
                <a:lnTo>
                  <a:pt x="7792523" y="6756857"/>
                </a:lnTo>
                <a:lnTo>
                  <a:pt x="7789322" y="6699857"/>
                </a:lnTo>
                <a:lnTo>
                  <a:pt x="7785666" y="6642861"/>
                </a:lnTo>
                <a:lnTo>
                  <a:pt x="7781555" y="6585872"/>
                </a:lnTo>
                <a:lnTo>
                  <a:pt x="7776988" y="6528893"/>
                </a:lnTo>
                <a:lnTo>
                  <a:pt x="7771964" y="6471926"/>
                </a:lnTo>
                <a:lnTo>
                  <a:pt x="7766482" y="6414974"/>
                </a:lnTo>
                <a:lnTo>
                  <a:pt x="7760542" y="6358040"/>
                </a:lnTo>
                <a:lnTo>
                  <a:pt x="7754142" y="6301125"/>
                </a:lnTo>
                <a:lnTo>
                  <a:pt x="7747283" y="6244232"/>
                </a:lnTo>
                <a:lnTo>
                  <a:pt x="7739962" y="6187365"/>
                </a:lnTo>
                <a:lnTo>
                  <a:pt x="7732180" y="6130526"/>
                </a:lnTo>
                <a:lnTo>
                  <a:pt x="7723936" y="6073717"/>
                </a:lnTo>
                <a:lnTo>
                  <a:pt x="7715228" y="6016940"/>
                </a:lnTo>
                <a:lnTo>
                  <a:pt x="7706057" y="5960199"/>
                </a:lnTo>
                <a:lnTo>
                  <a:pt x="7696421" y="5903497"/>
                </a:lnTo>
                <a:lnTo>
                  <a:pt x="7686320" y="5846834"/>
                </a:lnTo>
                <a:lnTo>
                  <a:pt x="7675752" y="5790216"/>
                </a:lnTo>
                <a:lnTo>
                  <a:pt x="7664718" y="5733642"/>
                </a:lnTo>
                <a:lnTo>
                  <a:pt x="7653216" y="5677118"/>
                </a:lnTo>
                <a:lnTo>
                  <a:pt x="7641245" y="5620644"/>
                </a:lnTo>
                <a:lnTo>
                  <a:pt x="7628805" y="5564224"/>
                </a:lnTo>
                <a:lnTo>
                  <a:pt x="7615895" y="5507860"/>
                </a:lnTo>
                <a:lnTo>
                  <a:pt x="7602514" y="5451555"/>
                </a:lnTo>
                <a:lnTo>
                  <a:pt x="7588662" y="5395311"/>
                </a:lnTo>
                <a:lnTo>
                  <a:pt x="7574337" y="5339131"/>
                </a:lnTo>
                <a:lnTo>
                  <a:pt x="7559539" y="5283017"/>
                </a:lnTo>
                <a:lnTo>
                  <a:pt x="7544267" y="5226973"/>
                </a:lnTo>
                <a:lnTo>
                  <a:pt x="7528521" y="5171000"/>
                </a:lnTo>
                <a:lnTo>
                  <a:pt x="7512299" y="5115102"/>
                </a:lnTo>
                <a:lnTo>
                  <a:pt x="7495601" y="5059280"/>
                </a:lnTo>
                <a:lnTo>
                  <a:pt x="7478426" y="5003538"/>
                </a:lnTo>
                <a:lnTo>
                  <a:pt x="7460773" y="4947878"/>
                </a:lnTo>
                <a:lnTo>
                  <a:pt x="7442642" y="4892303"/>
                </a:lnTo>
                <a:lnTo>
                  <a:pt x="7424031" y="4836815"/>
                </a:lnTo>
                <a:lnTo>
                  <a:pt x="7404940" y="4781416"/>
                </a:lnTo>
                <a:lnTo>
                  <a:pt x="7385369" y="4726110"/>
                </a:lnTo>
                <a:lnTo>
                  <a:pt x="7365316" y="4670899"/>
                </a:lnTo>
                <a:lnTo>
                  <a:pt x="7344781" y="4615786"/>
                </a:lnTo>
                <a:lnTo>
                  <a:pt x="7323762" y="4560772"/>
                </a:lnTo>
                <a:lnTo>
                  <a:pt x="7302260" y="4505862"/>
                </a:lnTo>
                <a:lnTo>
                  <a:pt x="7280273" y="4451057"/>
                </a:lnTo>
                <a:lnTo>
                  <a:pt x="7257800" y="4396359"/>
                </a:lnTo>
                <a:lnTo>
                  <a:pt x="7234841" y="4341772"/>
                </a:lnTo>
                <a:lnTo>
                  <a:pt x="7211395" y="4287299"/>
                </a:lnTo>
                <a:lnTo>
                  <a:pt x="7187462" y="4232940"/>
                </a:lnTo>
                <a:lnTo>
                  <a:pt x="7163040" y="4178701"/>
                </a:lnTo>
                <a:lnTo>
                  <a:pt x="7138129" y="4124582"/>
                </a:lnTo>
                <a:lnTo>
                  <a:pt x="7112727" y="4070586"/>
                </a:lnTo>
                <a:lnTo>
                  <a:pt x="7086835" y="4016716"/>
                </a:lnTo>
                <a:lnTo>
                  <a:pt x="7060451" y="3962976"/>
                </a:lnTo>
                <a:lnTo>
                  <a:pt x="7033575" y="3909366"/>
                </a:lnTo>
                <a:lnTo>
                  <a:pt x="7006206" y="3855890"/>
                </a:lnTo>
                <a:lnTo>
                  <a:pt x="6978342" y="3802550"/>
                </a:lnTo>
                <a:lnTo>
                  <a:pt x="6949985" y="3749350"/>
                </a:lnTo>
                <a:lnTo>
                  <a:pt x="6921131" y="3696290"/>
                </a:lnTo>
                <a:lnTo>
                  <a:pt x="6891782" y="3643376"/>
                </a:lnTo>
                <a:lnTo>
                  <a:pt x="6861990" y="3590706"/>
                </a:lnTo>
                <a:lnTo>
                  <a:pt x="6831815" y="3538384"/>
                </a:lnTo>
                <a:lnTo>
                  <a:pt x="6801261" y="3486411"/>
                </a:lnTo>
                <a:lnTo>
                  <a:pt x="6770330" y="3434786"/>
                </a:lnTo>
                <a:lnTo>
                  <a:pt x="6739025" y="3383511"/>
                </a:lnTo>
                <a:lnTo>
                  <a:pt x="6707348" y="3332587"/>
                </a:lnTo>
                <a:lnTo>
                  <a:pt x="6675301" y="3282013"/>
                </a:lnTo>
                <a:lnTo>
                  <a:pt x="6642888" y="3231791"/>
                </a:lnTo>
                <a:lnTo>
                  <a:pt x="6610111" y="3181921"/>
                </a:lnTo>
                <a:lnTo>
                  <a:pt x="6576972" y="3132405"/>
                </a:lnTo>
                <a:lnTo>
                  <a:pt x="6543474" y="3083242"/>
                </a:lnTo>
                <a:lnTo>
                  <a:pt x="6509621" y="3034434"/>
                </a:lnTo>
                <a:lnTo>
                  <a:pt x="6475413" y="2985981"/>
                </a:lnTo>
                <a:lnTo>
                  <a:pt x="6440855" y="2937883"/>
                </a:lnTo>
                <a:lnTo>
                  <a:pt x="6405948" y="2890143"/>
                </a:lnTo>
                <a:lnTo>
                  <a:pt x="6370696" y="2842759"/>
                </a:lnTo>
                <a:lnTo>
                  <a:pt x="6335100" y="2795734"/>
                </a:lnTo>
                <a:lnTo>
                  <a:pt x="6299164" y="2749067"/>
                </a:lnTo>
                <a:lnTo>
                  <a:pt x="6262890" y="2702760"/>
                </a:lnTo>
                <a:lnTo>
                  <a:pt x="6226281" y="2656812"/>
                </a:lnTo>
                <a:lnTo>
                  <a:pt x="6189338" y="2611226"/>
                </a:lnTo>
                <a:lnTo>
                  <a:pt x="6152066" y="2566000"/>
                </a:lnTo>
                <a:lnTo>
                  <a:pt x="6114466" y="2521137"/>
                </a:lnTo>
                <a:lnTo>
                  <a:pt x="6076542" y="2476637"/>
                </a:lnTo>
                <a:lnTo>
                  <a:pt x="6038295" y="2432500"/>
                </a:lnTo>
                <a:lnTo>
                  <a:pt x="5999728" y="2388728"/>
                </a:lnTo>
                <a:lnTo>
                  <a:pt x="5960844" y="2345320"/>
                </a:lnTo>
                <a:lnTo>
                  <a:pt x="5921646" y="2302278"/>
                </a:lnTo>
                <a:lnTo>
                  <a:pt x="5882136" y="2259603"/>
                </a:lnTo>
                <a:lnTo>
                  <a:pt x="5842317" y="2217294"/>
                </a:lnTo>
                <a:lnTo>
                  <a:pt x="5802191" y="2175353"/>
                </a:lnTo>
                <a:lnTo>
                  <a:pt x="5761761" y="2133781"/>
                </a:lnTo>
                <a:lnTo>
                  <a:pt x="5721029" y="2092577"/>
                </a:lnTo>
                <a:lnTo>
                  <a:pt x="5679999" y="2051744"/>
                </a:lnTo>
                <a:lnTo>
                  <a:pt x="5638673" y="2011280"/>
                </a:lnTo>
                <a:lnTo>
                  <a:pt x="5597053" y="1971188"/>
                </a:lnTo>
                <a:lnTo>
                  <a:pt x="5555142" y="1931468"/>
                </a:lnTo>
                <a:lnTo>
                  <a:pt x="5512943" y="1892121"/>
                </a:lnTo>
                <a:lnTo>
                  <a:pt x="5470458" y="1853146"/>
                </a:lnTo>
                <a:lnTo>
                  <a:pt x="5427689" y="1814546"/>
                </a:lnTo>
                <a:lnTo>
                  <a:pt x="5384641" y="1776320"/>
                </a:lnTo>
                <a:lnTo>
                  <a:pt x="5341314" y="1738470"/>
                </a:lnTo>
                <a:lnTo>
                  <a:pt x="5297712" y="1700996"/>
                </a:lnTo>
                <a:lnTo>
                  <a:pt x="5253837" y="1663898"/>
                </a:lnTo>
                <a:lnTo>
                  <a:pt x="5209692" y="1627178"/>
                </a:lnTo>
                <a:lnTo>
                  <a:pt x="5165280" y="1590836"/>
                </a:lnTo>
                <a:lnTo>
                  <a:pt x="5120603" y="1554873"/>
                </a:lnTo>
                <a:lnTo>
                  <a:pt x="5075663" y="1519290"/>
                </a:lnTo>
                <a:lnTo>
                  <a:pt x="5030464" y="1484086"/>
                </a:lnTo>
                <a:lnTo>
                  <a:pt x="4985008" y="1449264"/>
                </a:lnTo>
                <a:lnTo>
                  <a:pt x="4939297" y="1414823"/>
                </a:lnTo>
                <a:lnTo>
                  <a:pt x="4893335" y="1380765"/>
                </a:lnTo>
                <a:lnTo>
                  <a:pt x="4847123" y="1347089"/>
                </a:lnTo>
                <a:lnTo>
                  <a:pt x="4800665" y="1313798"/>
                </a:lnTo>
                <a:lnTo>
                  <a:pt x="4753963" y="1280890"/>
                </a:lnTo>
                <a:lnTo>
                  <a:pt x="4707019" y="1248368"/>
                </a:lnTo>
                <a:lnTo>
                  <a:pt x="4659836" y="1216231"/>
                </a:lnTo>
                <a:lnTo>
                  <a:pt x="4612418" y="1184481"/>
                </a:lnTo>
                <a:lnTo>
                  <a:pt x="4564765" y="1153119"/>
                </a:lnTo>
                <a:lnTo>
                  <a:pt x="4516882" y="1122144"/>
                </a:lnTo>
                <a:lnTo>
                  <a:pt x="4468770" y="1091557"/>
                </a:lnTo>
                <a:lnTo>
                  <a:pt x="4420433" y="1061360"/>
                </a:lnTo>
                <a:lnTo>
                  <a:pt x="4371873" y="1031553"/>
                </a:lnTo>
                <a:lnTo>
                  <a:pt x="4323092" y="1002137"/>
                </a:lnTo>
                <a:lnTo>
                  <a:pt x="4274093" y="973112"/>
                </a:lnTo>
                <a:lnTo>
                  <a:pt x="4224878" y="944479"/>
                </a:lnTo>
                <a:lnTo>
                  <a:pt x="4175451" y="916239"/>
                </a:lnTo>
                <a:lnTo>
                  <a:pt x="4125814" y="888392"/>
                </a:lnTo>
                <a:lnTo>
                  <a:pt x="4075970" y="860939"/>
                </a:lnTo>
                <a:lnTo>
                  <a:pt x="4025921" y="833881"/>
                </a:lnTo>
                <a:lnTo>
                  <a:pt x="3925218" y="780953"/>
                </a:lnTo>
                <a:lnTo>
                  <a:pt x="3823726" y="729613"/>
                </a:lnTo>
                <a:lnTo>
                  <a:pt x="3721468" y="679865"/>
                </a:lnTo>
                <a:lnTo>
                  <a:pt x="3618463" y="631717"/>
                </a:lnTo>
                <a:lnTo>
                  <a:pt x="3514733" y="585173"/>
                </a:lnTo>
                <a:lnTo>
                  <a:pt x="3410298" y="540239"/>
                </a:lnTo>
                <a:lnTo>
                  <a:pt x="3305179" y="496920"/>
                </a:lnTo>
                <a:lnTo>
                  <a:pt x="3199397" y="455223"/>
                </a:lnTo>
                <a:lnTo>
                  <a:pt x="3092973" y="415152"/>
                </a:lnTo>
                <a:lnTo>
                  <a:pt x="2985928" y="376714"/>
                </a:lnTo>
                <a:lnTo>
                  <a:pt x="2878283" y="339913"/>
                </a:lnTo>
                <a:lnTo>
                  <a:pt x="2770058" y="304756"/>
                </a:lnTo>
                <a:lnTo>
                  <a:pt x="2661275" y="271248"/>
                </a:lnTo>
                <a:lnTo>
                  <a:pt x="2551954" y="239394"/>
                </a:lnTo>
                <a:lnTo>
                  <a:pt x="2442116" y="209200"/>
                </a:lnTo>
                <a:lnTo>
                  <a:pt x="2331782" y="180672"/>
                </a:lnTo>
                <a:lnTo>
                  <a:pt x="2220973" y="153815"/>
                </a:lnTo>
                <a:lnTo>
                  <a:pt x="2109710" y="128635"/>
                </a:lnTo>
                <a:lnTo>
                  <a:pt x="1998014" y="105138"/>
                </a:lnTo>
                <a:lnTo>
                  <a:pt x="1885905" y="83328"/>
                </a:lnTo>
                <a:lnTo>
                  <a:pt x="1773405" y="63212"/>
                </a:lnTo>
                <a:lnTo>
                  <a:pt x="1660534" y="44795"/>
                </a:lnTo>
                <a:lnTo>
                  <a:pt x="1547313" y="28082"/>
                </a:lnTo>
                <a:lnTo>
                  <a:pt x="1433763" y="13080"/>
                </a:lnTo>
                <a:lnTo>
                  <a:pt x="1321733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1351479" y="0"/>
            <a:ext cx="6607643" cy="6997700"/>
          </a:xfrm>
          <a:custGeom>
            <a:avLst/>
            <a:gdLst/>
            <a:ahLst/>
            <a:cxnLst/>
            <a:rect l="l" t="t" r="r" b="b"/>
            <a:pathLst>
              <a:path w="6475730" h="6858000">
                <a:moveTo>
                  <a:pt x="0" y="0"/>
                </a:moveTo>
                <a:lnTo>
                  <a:pt x="55138" y="6222"/>
                </a:lnTo>
                <a:lnTo>
                  <a:pt x="112030" y="13080"/>
                </a:lnTo>
                <a:lnTo>
                  <a:pt x="168844" y="20367"/>
                </a:lnTo>
                <a:lnTo>
                  <a:pt x="225579" y="28082"/>
                </a:lnTo>
                <a:lnTo>
                  <a:pt x="282232" y="36225"/>
                </a:lnTo>
                <a:lnTo>
                  <a:pt x="338800" y="44795"/>
                </a:lnTo>
                <a:lnTo>
                  <a:pt x="395281" y="53791"/>
                </a:lnTo>
                <a:lnTo>
                  <a:pt x="451671" y="63212"/>
                </a:lnTo>
                <a:lnTo>
                  <a:pt x="507969" y="73058"/>
                </a:lnTo>
                <a:lnTo>
                  <a:pt x="564172" y="83328"/>
                </a:lnTo>
                <a:lnTo>
                  <a:pt x="620276" y="94022"/>
                </a:lnTo>
                <a:lnTo>
                  <a:pt x="676280" y="105138"/>
                </a:lnTo>
                <a:lnTo>
                  <a:pt x="732182" y="116676"/>
                </a:lnTo>
                <a:lnTo>
                  <a:pt x="787977" y="128635"/>
                </a:lnTo>
                <a:lnTo>
                  <a:pt x="843664" y="141016"/>
                </a:lnTo>
                <a:lnTo>
                  <a:pt x="899240" y="153815"/>
                </a:lnTo>
                <a:lnTo>
                  <a:pt x="954702" y="167035"/>
                </a:lnTo>
                <a:lnTo>
                  <a:pt x="1010049" y="180672"/>
                </a:lnTo>
                <a:lnTo>
                  <a:pt x="1065276" y="194728"/>
                </a:lnTo>
                <a:lnTo>
                  <a:pt x="1120382" y="209200"/>
                </a:lnTo>
                <a:lnTo>
                  <a:pt x="1175365" y="224089"/>
                </a:lnTo>
                <a:lnTo>
                  <a:pt x="1230220" y="239394"/>
                </a:lnTo>
                <a:lnTo>
                  <a:pt x="1284947" y="255114"/>
                </a:lnTo>
                <a:lnTo>
                  <a:pt x="1339541" y="271248"/>
                </a:lnTo>
                <a:lnTo>
                  <a:pt x="1394001" y="287795"/>
                </a:lnTo>
                <a:lnTo>
                  <a:pt x="1448325" y="304756"/>
                </a:lnTo>
                <a:lnTo>
                  <a:pt x="1502508" y="322129"/>
                </a:lnTo>
                <a:lnTo>
                  <a:pt x="1556549" y="339913"/>
                </a:lnTo>
                <a:lnTo>
                  <a:pt x="1610446" y="358108"/>
                </a:lnTo>
                <a:lnTo>
                  <a:pt x="1664195" y="376714"/>
                </a:lnTo>
                <a:lnTo>
                  <a:pt x="1717794" y="395729"/>
                </a:lnTo>
                <a:lnTo>
                  <a:pt x="1771240" y="415152"/>
                </a:lnTo>
                <a:lnTo>
                  <a:pt x="1824531" y="434984"/>
                </a:lnTo>
                <a:lnTo>
                  <a:pt x="1877664" y="455223"/>
                </a:lnTo>
                <a:lnTo>
                  <a:pt x="1930636" y="475869"/>
                </a:lnTo>
                <a:lnTo>
                  <a:pt x="1983445" y="496920"/>
                </a:lnTo>
                <a:lnTo>
                  <a:pt x="2036089" y="518377"/>
                </a:lnTo>
                <a:lnTo>
                  <a:pt x="2088564" y="540239"/>
                </a:lnTo>
                <a:lnTo>
                  <a:pt x="2140869" y="562504"/>
                </a:lnTo>
                <a:lnTo>
                  <a:pt x="2192999" y="585173"/>
                </a:lnTo>
                <a:lnTo>
                  <a:pt x="2244954" y="608244"/>
                </a:lnTo>
                <a:lnTo>
                  <a:pt x="2296730" y="631717"/>
                </a:lnTo>
                <a:lnTo>
                  <a:pt x="2348324" y="655591"/>
                </a:lnTo>
                <a:lnTo>
                  <a:pt x="2399735" y="679865"/>
                </a:lnTo>
                <a:lnTo>
                  <a:pt x="2450958" y="704539"/>
                </a:lnTo>
                <a:lnTo>
                  <a:pt x="2501993" y="729613"/>
                </a:lnTo>
                <a:lnTo>
                  <a:pt x="2552836" y="755084"/>
                </a:lnTo>
                <a:lnTo>
                  <a:pt x="2603484" y="780953"/>
                </a:lnTo>
                <a:lnTo>
                  <a:pt x="2653936" y="807219"/>
                </a:lnTo>
                <a:lnTo>
                  <a:pt x="2704187" y="833881"/>
                </a:lnTo>
                <a:lnTo>
                  <a:pt x="2754237" y="860939"/>
                </a:lnTo>
                <a:lnTo>
                  <a:pt x="2804081" y="888392"/>
                </a:lnTo>
                <a:lnTo>
                  <a:pt x="2853718" y="916239"/>
                </a:lnTo>
                <a:lnTo>
                  <a:pt x="2903145" y="944479"/>
                </a:lnTo>
                <a:lnTo>
                  <a:pt x="2952359" y="973112"/>
                </a:lnTo>
                <a:lnTo>
                  <a:pt x="3001358" y="1002137"/>
                </a:lnTo>
                <a:lnTo>
                  <a:pt x="3050139" y="1031553"/>
                </a:lnTo>
                <a:lnTo>
                  <a:pt x="3098700" y="1061360"/>
                </a:lnTo>
                <a:lnTo>
                  <a:pt x="3147037" y="1091557"/>
                </a:lnTo>
                <a:lnTo>
                  <a:pt x="3195149" y="1122144"/>
                </a:lnTo>
                <a:lnTo>
                  <a:pt x="3243032" y="1153119"/>
                </a:lnTo>
                <a:lnTo>
                  <a:pt x="3290684" y="1184481"/>
                </a:lnTo>
                <a:lnTo>
                  <a:pt x="3338103" y="1216231"/>
                </a:lnTo>
                <a:lnTo>
                  <a:pt x="3385285" y="1248368"/>
                </a:lnTo>
                <a:lnTo>
                  <a:pt x="3432229" y="1280890"/>
                </a:lnTo>
                <a:lnTo>
                  <a:pt x="3478932" y="1313798"/>
                </a:lnTo>
                <a:lnTo>
                  <a:pt x="3525390" y="1347089"/>
                </a:lnTo>
                <a:lnTo>
                  <a:pt x="3571602" y="1380765"/>
                </a:lnTo>
                <a:lnTo>
                  <a:pt x="3617564" y="1414823"/>
                </a:lnTo>
                <a:lnTo>
                  <a:pt x="3663275" y="1449264"/>
                </a:lnTo>
                <a:lnTo>
                  <a:pt x="3708731" y="1484086"/>
                </a:lnTo>
                <a:lnTo>
                  <a:pt x="3753930" y="1519290"/>
                </a:lnTo>
                <a:lnTo>
                  <a:pt x="3798869" y="1554873"/>
                </a:lnTo>
                <a:lnTo>
                  <a:pt x="3843547" y="1590836"/>
                </a:lnTo>
                <a:lnTo>
                  <a:pt x="3887959" y="1627178"/>
                </a:lnTo>
                <a:lnTo>
                  <a:pt x="3932104" y="1663898"/>
                </a:lnTo>
                <a:lnTo>
                  <a:pt x="3975979" y="1700996"/>
                </a:lnTo>
                <a:lnTo>
                  <a:pt x="4019581" y="1738470"/>
                </a:lnTo>
                <a:lnTo>
                  <a:pt x="4062907" y="1776320"/>
                </a:lnTo>
                <a:lnTo>
                  <a:pt x="4105956" y="1814546"/>
                </a:lnTo>
                <a:lnTo>
                  <a:pt x="4148724" y="1853146"/>
                </a:lnTo>
                <a:lnTo>
                  <a:pt x="4191209" y="1892121"/>
                </a:lnTo>
                <a:lnTo>
                  <a:pt x="4233409" y="1931468"/>
                </a:lnTo>
                <a:lnTo>
                  <a:pt x="4275319" y="1971188"/>
                </a:lnTo>
                <a:lnTo>
                  <a:pt x="4316939" y="2011280"/>
                </a:lnTo>
                <a:lnTo>
                  <a:pt x="4358266" y="2051744"/>
                </a:lnTo>
                <a:lnTo>
                  <a:pt x="4399296" y="2092577"/>
                </a:lnTo>
                <a:lnTo>
                  <a:pt x="4440027" y="2133781"/>
                </a:lnTo>
                <a:lnTo>
                  <a:pt x="4480457" y="2175353"/>
                </a:lnTo>
                <a:lnTo>
                  <a:pt x="4520583" y="2217294"/>
                </a:lnTo>
                <a:lnTo>
                  <a:pt x="4560402" y="2259603"/>
                </a:lnTo>
                <a:lnTo>
                  <a:pt x="4599913" y="2302278"/>
                </a:lnTo>
                <a:lnTo>
                  <a:pt x="4639111" y="2345320"/>
                </a:lnTo>
                <a:lnTo>
                  <a:pt x="4677994" y="2388728"/>
                </a:lnTo>
                <a:lnTo>
                  <a:pt x="4716561" y="2432500"/>
                </a:lnTo>
                <a:lnTo>
                  <a:pt x="4754808" y="2476637"/>
                </a:lnTo>
                <a:lnTo>
                  <a:pt x="4792733" y="2521137"/>
                </a:lnTo>
                <a:lnTo>
                  <a:pt x="4830333" y="2566000"/>
                </a:lnTo>
                <a:lnTo>
                  <a:pt x="4867605" y="2611226"/>
                </a:lnTo>
                <a:lnTo>
                  <a:pt x="4904547" y="2656812"/>
                </a:lnTo>
                <a:lnTo>
                  <a:pt x="4941157" y="2702760"/>
                </a:lnTo>
                <a:lnTo>
                  <a:pt x="4977431" y="2749067"/>
                </a:lnTo>
                <a:lnTo>
                  <a:pt x="5013367" y="2795734"/>
                </a:lnTo>
                <a:lnTo>
                  <a:pt x="5048963" y="2842759"/>
                </a:lnTo>
                <a:lnTo>
                  <a:pt x="5084215" y="2890143"/>
                </a:lnTo>
                <a:lnTo>
                  <a:pt x="5119122" y="2937883"/>
                </a:lnTo>
                <a:lnTo>
                  <a:pt x="5153680" y="2985981"/>
                </a:lnTo>
                <a:lnTo>
                  <a:pt x="5187887" y="3034434"/>
                </a:lnTo>
                <a:lnTo>
                  <a:pt x="5221741" y="3083242"/>
                </a:lnTo>
                <a:lnTo>
                  <a:pt x="5255239" y="3132405"/>
                </a:lnTo>
                <a:lnTo>
                  <a:pt x="5288377" y="3181921"/>
                </a:lnTo>
                <a:lnTo>
                  <a:pt x="5321154" y="3231791"/>
                </a:lnTo>
                <a:lnTo>
                  <a:pt x="5353568" y="3282013"/>
                </a:lnTo>
                <a:lnTo>
                  <a:pt x="5385614" y="3332587"/>
                </a:lnTo>
                <a:lnTo>
                  <a:pt x="5417292" y="3383511"/>
                </a:lnTo>
                <a:lnTo>
                  <a:pt x="5448597" y="3434786"/>
                </a:lnTo>
                <a:lnTo>
                  <a:pt x="5479528" y="3486411"/>
                </a:lnTo>
                <a:lnTo>
                  <a:pt x="5510082" y="3538384"/>
                </a:lnTo>
                <a:lnTo>
                  <a:pt x="5540256" y="3590706"/>
                </a:lnTo>
                <a:lnTo>
                  <a:pt x="5570048" y="3643376"/>
                </a:lnTo>
                <a:lnTo>
                  <a:pt x="5599398" y="3696290"/>
                </a:lnTo>
                <a:lnTo>
                  <a:pt x="5628251" y="3749350"/>
                </a:lnTo>
                <a:lnTo>
                  <a:pt x="5656609" y="3802550"/>
                </a:lnTo>
                <a:lnTo>
                  <a:pt x="5684472" y="3855890"/>
                </a:lnTo>
                <a:lnTo>
                  <a:pt x="5711842" y="3909366"/>
                </a:lnTo>
                <a:lnTo>
                  <a:pt x="5738718" y="3962976"/>
                </a:lnTo>
                <a:lnTo>
                  <a:pt x="5765102" y="4016716"/>
                </a:lnTo>
                <a:lnTo>
                  <a:pt x="5790994" y="4070586"/>
                </a:lnTo>
                <a:lnTo>
                  <a:pt x="5816395" y="4124582"/>
                </a:lnTo>
                <a:lnTo>
                  <a:pt x="5841307" y="4178701"/>
                </a:lnTo>
                <a:lnTo>
                  <a:pt x="5865729" y="4232940"/>
                </a:lnTo>
                <a:lnTo>
                  <a:pt x="5889662" y="4287299"/>
                </a:lnTo>
                <a:lnTo>
                  <a:pt x="5913108" y="4341772"/>
                </a:lnTo>
                <a:lnTo>
                  <a:pt x="5936067" y="4396359"/>
                </a:lnTo>
                <a:lnTo>
                  <a:pt x="5958539" y="4451057"/>
                </a:lnTo>
                <a:lnTo>
                  <a:pt x="5980526" y="4505862"/>
                </a:lnTo>
                <a:lnTo>
                  <a:pt x="6002029" y="4560772"/>
                </a:lnTo>
                <a:lnTo>
                  <a:pt x="6023047" y="4615786"/>
                </a:lnTo>
                <a:lnTo>
                  <a:pt x="6043583" y="4670899"/>
                </a:lnTo>
                <a:lnTo>
                  <a:pt x="6063636" y="4726110"/>
                </a:lnTo>
                <a:lnTo>
                  <a:pt x="6083207" y="4781416"/>
                </a:lnTo>
                <a:lnTo>
                  <a:pt x="6102298" y="4836815"/>
                </a:lnTo>
                <a:lnTo>
                  <a:pt x="6120908" y="4892303"/>
                </a:lnTo>
                <a:lnTo>
                  <a:pt x="6139040" y="4947878"/>
                </a:lnTo>
                <a:lnTo>
                  <a:pt x="6156692" y="5003538"/>
                </a:lnTo>
                <a:lnTo>
                  <a:pt x="6173867" y="5059280"/>
                </a:lnTo>
                <a:lnTo>
                  <a:pt x="6190565" y="5115102"/>
                </a:lnTo>
                <a:lnTo>
                  <a:pt x="6206787" y="5171000"/>
                </a:lnTo>
                <a:lnTo>
                  <a:pt x="6222534" y="5226973"/>
                </a:lnTo>
                <a:lnTo>
                  <a:pt x="6237806" y="5283017"/>
                </a:lnTo>
                <a:lnTo>
                  <a:pt x="6252603" y="5339131"/>
                </a:lnTo>
                <a:lnTo>
                  <a:pt x="6266928" y="5395311"/>
                </a:lnTo>
                <a:lnTo>
                  <a:pt x="6280781" y="5451555"/>
                </a:lnTo>
                <a:lnTo>
                  <a:pt x="6294161" y="5507860"/>
                </a:lnTo>
                <a:lnTo>
                  <a:pt x="6307072" y="5564224"/>
                </a:lnTo>
                <a:lnTo>
                  <a:pt x="6319512" y="5620644"/>
                </a:lnTo>
                <a:lnTo>
                  <a:pt x="6331482" y="5677118"/>
                </a:lnTo>
                <a:lnTo>
                  <a:pt x="6342984" y="5733642"/>
                </a:lnTo>
                <a:lnTo>
                  <a:pt x="6354019" y="5790216"/>
                </a:lnTo>
                <a:lnTo>
                  <a:pt x="6364587" y="5846834"/>
                </a:lnTo>
                <a:lnTo>
                  <a:pt x="6374688" y="5903497"/>
                </a:lnTo>
                <a:lnTo>
                  <a:pt x="6384324" y="5960199"/>
                </a:lnTo>
                <a:lnTo>
                  <a:pt x="6393495" y="6016940"/>
                </a:lnTo>
                <a:lnTo>
                  <a:pt x="6402203" y="6073717"/>
                </a:lnTo>
                <a:lnTo>
                  <a:pt x="6410447" y="6130526"/>
                </a:lnTo>
                <a:lnTo>
                  <a:pt x="6418229" y="6187365"/>
                </a:lnTo>
                <a:lnTo>
                  <a:pt x="6425549" y="6244232"/>
                </a:lnTo>
                <a:lnTo>
                  <a:pt x="6432409" y="6301125"/>
                </a:lnTo>
                <a:lnTo>
                  <a:pt x="6438808" y="6358040"/>
                </a:lnTo>
                <a:lnTo>
                  <a:pt x="6444749" y="6414974"/>
                </a:lnTo>
                <a:lnTo>
                  <a:pt x="6450231" y="6471926"/>
                </a:lnTo>
                <a:lnTo>
                  <a:pt x="6455255" y="6528893"/>
                </a:lnTo>
                <a:lnTo>
                  <a:pt x="6459822" y="6585872"/>
                </a:lnTo>
                <a:lnTo>
                  <a:pt x="6463933" y="6642861"/>
                </a:lnTo>
                <a:lnTo>
                  <a:pt x="6467588" y="6699857"/>
                </a:lnTo>
                <a:lnTo>
                  <a:pt x="6470789" y="6756857"/>
                </a:lnTo>
                <a:lnTo>
                  <a:pt x="6473536" y="6813859"/>
                </a:lnTo>
                <a:lnTo>
                  <a:pt x="6475313" y="6857999"/>
                </a:lnTo>
              </a:path>
            </a:pathLst>
          </a:custGeom>
          <a:ln w="9525">
            <a:solidFill>
              <a:srgbClr val="B4C6E7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2823" y="6924578"/>
            <a:ext cx="40820" cy="73217"/>
          </a:xfrm>
          <a:custGeom>
            <a:avLst/>
            <a:gdLst/>
            <a:ahLst/>
            <a:cxnLst/>
            <a:rect l="l" t="t" r="r" b="b"/>
            <a:pathLst>
              <a:path w="40005" h="71754">
                <a:moveTo>
                  <a:pt x="39799" y="71661"/>
                </a:moveTo>
                <a:lnTo>
                  <a:pt x="0" y="0"/>
                </a:lnTo>
              </a:path>
            </a:pathLst>
          </a:custGeom>
          <a:ln w="9525">
            <a:solidFill>
              <a:srgbClr val="B4C6E7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2823" y="2158727"/>
            <a:ext cx="5346113" cy="4839428"/>
          </a:xfrm>
          <a:custGeom>
            <a:avLst/>
            <a:gdLst/>
            <a:ahLst/>
            <a:cxnLst/>
            <a:rect l="l" t="t" r="r" b="b"/>
            <a:pathLst>
              <a:path w="5239385" h="4742815">
                <a:moveTo>
                  <a:pt x="261147" y="0"/>
                </a:moveTo>
                <a:lnTo>
                  <a:pt x="169879" y="687"/>
                </a:lnTo>
                <a:lnTo>
                  <a:pt x="78504" y="2987"/>
                </a:lnTo>
                <a:lnTo>
                  <a:pt x="0" y="6293"/>
                </a:lnTo>
                <a:lnTo>
                  <a:pt x="0" y="4742368"/>
                </a:lnTo>
                <a:lnTo>
                  <a:pt x="5239248" y="4742368"/>
                </a:lnTo>
                <a:lnTo>
                  <a:pt x="5238365" y="4715787"/>
                </a:lnTo>
                <a:lnTo>
                  <a:pt x="5236456" y="4670778"/>
                </a:lnTo>
                <a:lnTo>
                  <a:pt x="5234133" y="4625768"/>
                </a:lnTo>
                <a:lnTo>
                  <a:pt x="5231396" y="4580761"/>
                </a:lnTo>
                <a:lnTo>
                  <a:pt x="5228243" y="4535759"/>
                </a:lnTo>
                <a:lnTo>
                  <a:pt x="5224674" y="4490766"/>
                </a:lnTo>
                <a:lnTo>
                  <a:pt x="5220687" y="4445784"/>
                </a:lnTo>
                <a:lnTo>
                  <a:pt x="5216283" y="4400816"/>
                </a:lnTo>
                <a:lnTo>
                  <a:pt x="5211460" y="4355864"/>
                </a:lnTo>
                <a:lnTo>
                  <a:pt x="5206218" y="4310932"/>
                </a:lnTo>
                <a:lnTo>
                  <a:pt x="5200555" y="4266022"/>
                </a:lnTo>
                <a:lnTo>
                  <a:pt x="5194471" y="4221136"/>
                </a:lnTo>
                <a:lnTo>
                  <a:pt x="5187965" y="4176278"/>
                </a:lnTo>
                <a:lnTo>
                  <a:pt x="5181036" y="4131450"/>
                </a:lnTo>
                <a:lnTo>
                  <a:pt x="5173683" y="4086655"/>
                </a:lnTo>
                <a:lnTo>
                  <a:pt x="5165906" y="4041895"/>
                </a:lnTo>
                <a:lnTo>
                  <a:pt x="5157704" y="3997174"/>
                </a:lnTo>
                <a:lnTo>
                  <a:pt x="5149076" y="3952494"/>
                </a:lnTo>
                <a:lnTo>
                  <a:pt x="5140021" y="3907858"/>
                </a:lnTo>
                <a:lnTo>
                  <a:pt x="5130538" y="3863268"/>
                </a:lnTo>
                <a:lnTo>
                  <a:pt x="5120627" y="3818728"/>
                </a:lnTo>
                <a:lnTo>
                  <a:pt x="5110286" y="3774239"/>
                </a:lnTo>
                <a:lnTo>
                  <a:pt x="5099516" y="3729806"/>
                </a:lnTo>
                <a:lnTo>
                  <a:pt x="5088314" y="3685429"/>
                </a:lnTo>
                <a:lnTo>
                  <a:pt x="5076681" y="3641114"/>
                </a:lnTo>
                <a:lnTo>
                  <a:pt x="5064615" y="3596861"/>
                </a:lnTo>
                <a:lnTo>
                  <a:pt x="5052115" y="3552673"/>
                </a:lnTo>
                <a:lnTo>
                  <a:pt x="5039182" y="3508554"/>
                </a:lnTo>
                <a:lnTo>
                  <a:pt x="5025813" y="3464507"/>
                </a:lnTo>
                <a:lnTo>
                  <a:pt x="5012009" y="3420533"/>
                </a:lnTo>
                <a:lnTo>
                  <a:pt x="4997768" y="3376636"/>
                </a:lnTo>
                <a:lnTo>
                  <a:pt x="4983090" y="3332818"/>
                </a:lnTo>
                <a:lnTo>
                  <a:pt x="4967973" y="3289082"/>
                </a:lnTo>
                <a:lnTo>
                  <a:pt x="4952417" y="3245431"/>
                </a:lnTo>
                <a:lnTo>
                  <a:pt x="4936422" y="3201867"/>
                </a:lnTo>
                <a:lnTo>
                  <a:pt x="4919985" y="3158394"/>
                </a:lnTo>
                <a:lnTo>
                  <a:pt x="4903108" y="3115013"/>
                </a:lnTo>
                <a:lnTo>
                  <a:pt x="4885788" y="3071729"/>
                </a:lnTo>
                <a:lnTo>
                  <a:pt x="4868024" y="3028542"/>
                </a:lnTo>
                <a:lnTo>
                  <a:pt x="4849817" y="2985457"/>
                </a:lnTo>
                <a:lnTo>
                  <a:pt x="4831165" y="2942476"/>
                </a:lnTo>
                <a:lnTo>
                  <a:pt x="4812068" y="2899602"/>
                </a:lnTo>
                <a:lnTo>
                  <a:pt x="4792524" y="2856837"/>
                </a:lnTo>
                <a:lnTo>
                  <a:pt x="4772533" y="2814184"/>
                </a:lnTo>
                <a:lnTo>
                  <a:pt x="4752094" y="2771645"/>
                </a:lnTo>
                <a:lnTo>
                  <a:pt x="4731206" y="2729225"/>
                </a:lnTo>
                <a:lnTo>
                  <a:pt x="4709868" y="2686924"/>
                </a:lnTo>
                <a:lnTo>
                  <a:pt x="4688080" y="2644747"/>
                </a:lnTo>
                <a:lnTo>
                  <a:pt x="4665841" y="2602695"/>
                </a:lnTo>
                <a:lnTo>
                  <a:pt x="4643150" y="2560772"/>
                </a:lnTo>
                <a:lnTo>
                  <a:pt x="4620006" y="2518980"/>
                </a:lnTo>
                <a:lnTo>
                  <a:pt x="4596457" y="2477413"/>
                </a:lnTo>
                <a:lnTo>
                  <a:pt x="4572560" y="2436164"/>
                </a:lnTo>
                <a:lnTo>
                  <a:pt x="4548317" y="2395233"/>
                </a:lnTo>
                <a:lnTo>
                  <a:pt x="4523731" y="2354621"/>
                </a:lnTo>
                <a:lnTo>
                  <a:pt x="4498805" y="2314328"/>
                </a:lnTo>
                <a:lnTo>
                  <a:pt x="4473541" y="2274355"/>
                </a:lnTo>
                <a:lnTo>
                  <a:pt x="4447943" y="2234704"/>
                </a:lnTo>
                <a:lnTo>
                  <a:pt x="4422012" y="2195374"/>
                </a:lnTo>
                <a:lnTo>
                  <a:pt x="4395752" y="2156366"/>
                </a:lnTo>
                <a:lnTo>
                  <a:pt x="4369165" y="2117682"/>
                </a:lnTo>
                <a:lnTo>
                  <a:pt x="4342255" y="2079322"/>
                </a:lnTo>
                <a:lnTo>
                  <a:pt x="4315023" y="2041287"/>
                </a:lnTo>
                <a:lnTo>
                  <a:pt x="4287473" y="2003576"/>
                </a:lnTo>
                <a:lnTo>
                  <a:pt x="4259608" y="1966192"/>
                </a:lnTo>
                <a:lnTo>
                  <a:pt x="4231430" y="1929135"/>
                </a:lnTo>
                <a:lnTo>
                  <a:pt x="4202941" y="1892406"/>
                </a:lnTo>
                <a:lnTo>
                  <a:pt x="4174146" y="1856005"/>
                </a:lnTo>
                <a:lnTo>
                  <a:pt x="4145046" y="1819933"/>
                </a:lnTo>
                <a:lnTo>
                  <a:pt x="4115644" y="1784190"/>
                </a:lnTo>
                <a:lnTo>
                  <a:pt x="4085943" y="1748779"/>
                </a:lnTo>
                <a:lnTo>
                  <a:pt x="4055946" y="1713698"/>
                </a:lnTo>
                <a:lnTo>
                  <a:pt x="4025655" y="1678950"/>
                </a:lnTo>
                <a:lnTo>
                  <a:pt x="3995073" y="1644534"/>
                </a:lnTo>
                <a:lnTo>
                  <a:pt x="3964204" y="1610452"/>
                </a:lnTo>
                <a:lnTo>
                  <a:pt x="3933049" y="1576704"/>
                </a:lnTo>
                <a:lnTo>
                  <a:pt x="3901612" y="1543291"/>
                </a:lnTo>
                <a:lnTo>
                  <a:pt x="3869895" y="1510214"/>
                </a:lnTo>
                <a:lnTo>
                  <a:pt x="3837900" y="1477473"/>
                </a:lnTo>
                <a:lnTo>
                  <a:pt x="3805632" y="1445070"/>
                </a:lnTo>
                <a:lnTo>
                  <a:pt x="3773092" y="1413004"/>
                </a:lnTo>
                <a:lnTo>
                  <a:pt x="3740284" y="1381277"/>
                </a:lnTo>
                <a:lnTo>
                  <a:pt x="3707209" y="1349889"/>
                </a:lnTo>
                <a:lnTo>
                  <a:pt x="3673871" y="1318841"/>
                </a:lnTo>
                <a:lnTo>
                  <a:pt x="3640273" y="1288134"/>
                </a:lnTo>
                <a:lnTo>
                  <a:pt x="3606417" y="1257769"/>
                </a:lnTo>
                <a:lnTo>
                  <a:pt x="3572306" y="1227746"/>
                </a:lnTo>
                <a:lnTo>
                  <a:pt x="3537942" y="1198066"/>
                </a:lnTo>
                <a:lnTo>
                  <a:pt x="3503330" y="1168730"/>
                </a:lnTo>
                <a:lnTo>
                  <a:pt x="3468470" y="1139738"/>
                </a:lnTo>
                <a:lnTo>
                  <a:pt x="3433367" y="1111092"/>
                </a:lnTo>
                <a:lnTo>
                  <a:pt x="3398022" y="1082791"/>
                </a:lnTo>
                <a:lnTo>
                  <a:pt x="3362439" y="1054838"/>
                </a:lnTo>
                <a:lnTo>
                  <a:pt x="3326620" y="1027231"/>
                </a:lnTo>
                <a:lnTo>
                  <a:pt x="3290568" y="999973"/>
                </a:lnTo>
                <a:lnTo>
                  <a:pt x="3254286" y="973064"/>
                </a:lnTo>
                <a:lnTo>
                  <a:pt x="3217777" y="946504"/>
                </a:lnTo>
                <a:lnTo>
                  <a:pt x="3181043" y="920295"/>
                </a:lnTo>
                <a:lnTo>
                  <a:pt x="3144087" y="894437"/>
                </a:lnTo>
                <a:lnTo>
                  <a:pt x="3106912" y="868931"/>
                </a:lnTo>
                <a:lnTo>
                  <a:pt x="3069520" y="843777"/>
                </a:lnTo>
                <a:lnTo>
                  <a:pt x="3031915" y="818977"/>
                </a:lnTo>
                <a:lnTo>
                  <a:pt x="2994098" y="794530"/>
                </a:lnTo>
                <a:lnTo>
                  <a:pt x="2956074" y="770439"/>
                </a:lnTo>
                <a:lnTo>
                  <a:pt x="2917844" y="746703"/>
                </a:lnTo>
                <a:lnTo>
                  <a:pt x="2879412" y="723323"/>
                </a:lnTo>
                <a:lnTo>
                  <a:pt x="2840779" y="700300"/>
                </a:lnTo>
                <a:lnTo>
                  <a:pt x="2801950" y="677635"/>
                </a:lnTo>
                <a:lnTo>
                  <a:pt x="2762926" y="655329"/>
                </a:lnTo>
                <a:lnTo>
                  <a:pt x="2723710" y="633382"/>
                </a:lnTo>
                <a:lnTo>
                  <a:pt x="2684306" y="611794"/>
                </a:lnTo>
                <a:lnTo>
                  <a:pt x="2644715" y="590567"/>
                </a:lnTo>
                <a:lnTo>
                  <a:pt x="2604941" y="569702"/>
                </a:lnTo>
                <a:lnTo>
                  <a:pt x="2564986" y="549199"/>
                </a:lnTo>
                <a:lnTo>
                  <a:pt x="2524854" y="529058"/>
                </a:lnTo>
                <a:lnTo>
                  <a:pt x="2484546" y="509281"/>
                </a:lnTo>
                <a:lnTo>
                  <a:pt x="2444066" y="489869"/>
                </a:lnTo>
                <a:lnTo>
                  <a:pt x="2403417" y="470822"/>
                </a:lnTo>
                <a:lnTo>
                  <a:pt x="2362600" y="452140"/>
                </a:lnTo>
                <a:lnTo>
                  <a:pt x="2321619" y="433825"/>
                </a:lnTo>
                <a:lnTo>
                  <a:pt x="2280477" y="415877"/>
                </a:lnTo>
                <a:lnTo>
                  <a:pt x="2239177" y="398297"/>
                </a:lnTo>
                <a:lnTo>
                  <a:pt x="2197720" y="381086"/>
                </a:lnTo>
                <a:lnTo>
                  <a:pt x="2156111" y="364245"/>
                </a:lnTo>
                <a:lnTo>
                  <a:pt x="2114351" y="347773"/>
                </a:lnTo>
                <a:lnTo>
                  <a:pt x="2072444" y="331673"/>
                </a:lnTo>
                <a:lnTo>
                  <a:pt x="2030391" y="315944"/>
                </a:lnTo>
                <a:lnTo>
                  <a:pt x="1988197" y="300588"/>
                </a:lnTo>
                <a:lnTo>
                  <a:pt x="1903393" y="270995"/>
                </a:lnTo>
                <a:lnTo>
                  <a:pt x="1818054" y="242901"/>
                </a:lnTo>
                <a:lnTo>
                  <a:pt x="1732201" y="216312"/>
                </a:lnTo>
                <a:lnTo>
                  <a:pt x="1645858" y="191232"/>
                </a:lnTo>
                <a:lnTo>
                  <a:pt x="1559045" y="167669"/>
                </a:lnTo>
                <a:lnTo>
                  <a:pt x="1471785" y="145627"/>
                </a:lnTo>
                <a:lnTo>
                  <a:pt x="1384099" y="125114"/>
                </a:lnTo>
                <a:lnTo>
                  <a:pt x="1296011" y="106134"/>
                </a:lnTo>
                <a:lnTo>
                  <a:pt x="1207542" y="88693"/>
                </a:lnTo>
                <a:lnTo>
                  <a:pt x="1118713" y="72798"/>
                </a:lnTo>
                <a:lnTo>
                  <a:pt x="1029548" y="58455"/>
                </a:lnTo>
                <a:lnTo>
                  <a:pt x="940067" y="45668"/>
                </a:lnTo>
                <a:lnTo>
                  <a:pt x="850294" y="34445"/>
                </a:lnTo>
                <a:lnTo>
                  <a:pt x="760250" y="24791"/>
                </a:lnTo>
                <a:lnTo>
                  <a:pt x="669956" y="16711"/>
                </a:lnTo>
                <a:lnTo>
                  <a:pt x="579436" y="10212"/>
                </a:lnTo>
                <a:lnTo>
                  <a:pt x="488711" y="5300"/>
                </a:lnTo>
                <a:lnTo>
                  <a:pt x="397803" y="1980"/>
                </a:lnTo>
                <a:lnTo>
                  <a:pt x="306735" y="259"/>
                </a:lnTo>
                <a:lnTo>
                  <a:pt x="261147" y="0"/>
                </a:lnTo>
                <a:close/>
              </a:path>
            </a:pathLst>
          </a:custGeom>
          <a:solidFill>
            <a:srgbClr val="2E549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2822" y="4344364"/>
            <a:ext cx="2810743" cy="2653943"/>
          </a:xfrm>
          <a:custGeom>
            <a:avLst/>
            <a:gdLst/>
            <a:ahLst/>
            <a:cxnLst/>
            <a:rect l="l" t="t" r="r" b="b"/>
            <a:pathLst>
              <a:path w="2754630" h="2600959">
                <a:moveTo>
                  <a:pt x="93809" y="0"/>
                </a:moveTo>
                <a:lnTo>
                  <a:pt x="48198" y="554"/>
                </a:lnTo>
                <a:lnTo>
                  <a:pt x="2540" y="1867"/>
                </a:lnTo>
                <a:lnTo>
                  <a:pt x="0" y="1982"/>
                </a:lnTo>
                <a:lnTo>
                  <a:pt x="0" y="2600363"/>
                </a:lnTo>
                <a:lnTo>
                  <a:pt x="2754423" y="2600363"/>
                </a:lnTo>
                <a:lnTo>
                  <a:pt x="2754267" y="2569077"/>
                </a:lnTo>
                <a:lnTo>
                  <a:pt x="2753271" y="2524115"/>
                </a:lnTo>
                <a:lnTo>
                  <a:pt x="2751500" y="2479145"/>
                </a:lnTo>
                <a:lnTo>
                  <a:pt x="2748951" y="2434175"/>
                </a:lnTo>
                <a:lnTo>
                  <a:pt x="2745622" y="2389216"/>
                </a:lnTo>
                <a:lnTo>
                  <a:pt x="2741509" y="2344277"/>
                </a:lnTo>
                <a:lnTo>
                  <a:pt x="2736609" y="2299368"/>
                </a:lnTo>
                <a:lnTo>
                  <a:pt x="2730921" y="2254498"/>
                </a:lnTo>
                <a:lnTo>
                  <a:pt x="2724440" y="2209677"/>
                </a:lnTo>
                <a:lnTo>
                  <a:pt x="2717164" y="2164915"/>
                </a:lnTo>
                <a:lnTo>
                  <a:pt x="2709090" y="2120221"/>
                </a:lnTo>
                <a:lnTo>
                  <a:pt x="2700216" y="2075606"/>
                </a:lnTo>
                <a:lnTo>
                  <a:pt x="2690538" y="2031077"/>
                </a:lnTo>
                <a:lnTo>
                  <a:pt x="2680053" y="1986647"/>
                </a:lnTo>
                <a:lnTo>
                  <a:pt x="2668759" y="1942323"/>
                </a:lnTo>
                <a:lnTo>
                  <a:pt x="2656653" y="1898115"/>
                </a:lnTo>
                <a:lnTo>
                  <a:pt x="2643731" y="1854034"/>
                </a:lnTo>
                <a:lnTo>
                  <a:pt x="2629992" y="1810089"/>
                </a:lnTo>
                <a:lnTo>
                  <a:pt x="2615432" y="1766289"/>
                </a:lnTo>
                <a:lnTo>
                  <a:pt x="2600048" y="1722644"/>
                </a:lnTo>
                <a:lnTo>
                  <a:pt x="2583837" y="1679164"/>
                </a:lnTo>
                <a:lnTo>
                  <a:pt x="2566797" y="1635859"/>
                </a:lnTo>
                <a:lnTo>
                  <a:pt x="2548924" y="1592737"/>
                </a:lnTo>
                <a:lnTo>
                  <a:pt x="2530216" y="1549810"/>
                </a:lnTo>
                <a:lnTo>
                  <a:pt x="2510671" y="1507085"/>
                </a:lnTo>
                <a:lnTo>
                  <a:pt x="2490284" y="1464574"/>
                </a:lnTo>
                <a:lnTo>
                  <a:pt x="2469053" y="1422286"/>
                </a:lnTo>
                <a:lnTo>
                  <a:pt x="2446976" y="1380230"/>
                </a:lnTo>
                <a:lnTo>
                  <a:pt x="2424049" y="1338415"/>
                </a:lnTo>
                <a:lnTo>
                  <a:pt x="2400367" y="1297025"/>
                </a:lnTo>
                <a:lnTo>
                  <a:pt x="2376036" y="1256232"/>
                </a:lnTo>
                <a:lnTo>
                  <a:pt x="2351063" y="1216039"/>
                </a:lnTo>
                <a:lnTo>
                  <a:pt x="2325460" y="1176449"/>
                </a:lnTo>
                <a:lnTo>
                  <a:pt x="2299235" y="1137464"/>
                </a:lnTo>
                <a:lnTo>
                  <a:pt x="2272399" y="1099086"/>
                </a:lnTo>
                <a:lnTo>
                  <a:pt x="2244962" y="1061319"/>
                </a:lnTo>
                <a:lnTo>
                  <a:pt x="2216932" y="1024165"/>
                </a:lnTo>
                <a:lnTo>
                  <a:pt x="2188320" y="987626"/>
                </a:lnTo>
                <a:lnTo>
                  <a:pt x="2159135" y="951706"/>
                </a:lnTo>
                <a:lnTo>
                  <a:pt x="2129387" y="916406"/>
                </a:lnTo>
                <a:lnTo>
                  <a:pt x="2099087" y="881729"/>
                </a:lnTo>
                <a:lnTo>
                  <a:pt x="2068243" y="847679"/>
                </a:lnTo>
                <a:lnTo>
                  <a:pt x="2036865" y="814257"/>
                </a:lnTo>
                <a:lnTo>
                  <a:pt x="2004963" y="781466"/>
                </a:lnTo>
                <a:lnTo>
                  <a:pt x="1972547" y="749309"/>
                </a:lnTo>
                <a:lnTo>
                  <a:pt x="1939627" y="717788"/>
                </a:lnTo>
                <a:lnTo>
                  <a:pt x="1906212" y="686906"/>
                </a:lnTo>
                <a:lnTo>
                  <a:pt x="1872312" y="656665"/>
                </a:lnTo>
                <a:lnTo>
                  <a:pt x="1837936" y="627068"/>
                </a:lnTo>
                <a:lnTo>
                  <a:pt x="1803095" y="598119"/>
                </a:lnTo>
                <a:lnTo>
                  <a:pt x="1767798" y="569818"/>
                </a:lnTo>
                <a:lnTo>
                  <a:pt x="1732055" y="542169"/>
                </a:lnTo>
                <a:lnTo>
                  <a:pt x="1695876" y="515175"/>
                </a:lnTo>
                <a:lnTo>
                  <a:pt x="1659270" y="488838"/>
                </a:lnTo>
                <a:lnTo>
                  <a:pt x="1622247" y="463160"/>
                </a:lnTo>
                <a:lnTo>
                  <a:pt x="1584816" y="438145"/>
                </a:lnTo>
                <a:lnTo>
                  <a:pt x="1546989" y="413795"/>
                </a:lnTo>
                <a:lnTo>
                  <a:pt x="1508773" y="390112"/>
                </a:lnTo>
                <a:lnTo>
                  <a:pt x="1470180" y="367099"/>
                </a:lnTo>
                <a:lnTo>
                  <a:pt x="1431218" y="344759"/>
                </a:lnTo>
                <a:lnTo>
                  <a:pt x="1391898" y="323094"/>
                </a:lnTo>
                <a:lnTo>
                  <a:pt x="1352229" y="302106"/>
                </a:lnTo>
                <a:lnTo>
                  <a:pt x="1312221" y="281799"/>
                </a:lnTo>
                <a:lnTo>
                  <a:pt x="1271883" y="262176"/>
                </a:lnTo>
                <a:lnTo>
                  <a:pt x="1231226" y="243238"/>
                </a:lnTo>
                <a:lnTo>
                  <a:pt x="1190258" y="224988"/>
                </a:lnTo>
                <a:lnTo>
                  <a:pt x="1148991" y="207428"/>
                </a:lnTo>
                <a:lnTo>
                  <a:pt x="1107433" y="190563"/>
                </a:lnTo>
                <a:lnTo>
                  <a:pt x="1065595" y="174393"/>
                </a:lnTo>
                <a:lnTo>
                  <a:pt x="1023485" y="158922"/>
                </a:lnTo>
                <a:lnTo>
                  <a:pt x="981114" y="144152"/>
                </a:lnTo>
                <a:lnTo>
                  <a:pt x="938492" y="130086"/>
                </a:lnTo>
                <a:lnTo>
                  <a:pt x="895627" y="116726"/>
                </a:lnTo>
                <a:lnTo>
                  <a:pt x="852531" y="104075"/>
                </a:lnTo>
                <a:lnTo>
                  <a:pt x="809212" y="92136"/>
                </a:lnTo>
                <a:lnTo>
                  <a:pt x="765681" y="80911"/>
                </a:lnTo>
                <a:lnTo>
                  <a:pt x="721947" y="70402"/>
                </a:lnTo>
                <a:lnTo>
                  <a:pt x="678019" y="60613"/>
                </a:lnTo>
                <a:lnTo>
                  <a:pt x="633908" y="51546"/>
                </a:lnTo>
                <a:lnTo>
                  <a:pt x="589624" y="43204"/>
                </a:lnTo>
                <a:lnTo>
                  <a:pt x="545175" y="35589"/>
                </a:lnTo>
                <a:lnTo>
                  <a:pt x="500572" y="28703"/>
                </a:lnTo>
                <a:lnTo>
                  <a:pt x="455825" y="22550"/>
                </a:lnTo>
                <a:lnTo>
                  <a:pt x="410942" y="17131"/>
                </a:lnTo>
                <a:lnTo>
                  <a:pt x="365935" y="12451"/>
                </a:lnTo>
                <a:lnTo>
                  <a:pt x="320812" y="8510"/>
                </a:lnTo>
                <a:lnTo>
                  <a:pt x="275584" y="5312"/>
                </a:lnTo>
                <a:lnTo>
                  <a:pt x="230260" y="2859"/>
                </a:lnTo>
                <a:lnTo>
                  <a:pt x="184849" y="1155"/>
                </a:lnTo>
                <a:lnTo>
                  <a:pt x="139362" y="201"/>
                </a:lnTo>
                <a:lnTo>
                  <a:pt x="93809" y="0"/>
                </a:lnTo>
                <a:close/>
              </a:path>
            </a:pathLst>
          </a:custGeom>
          <a:solidFill>
            <a:srgbClr val="1F3863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84960" y="1877846"/>
            <a:ext cx="9137830" cy="4975494"/>
          </a:xfrm>
          <a:custGeom>
            <a:avLst/>
            <a:gdLst/>
            <a:ahLst/>
            <a:cxnLst/>
            <a:rect l="l" t="t" r="r" b="b"/>
            <a:pathLst>
              <a:path w="8955405" h="4876165">
                <a:moveTo>
                  <a:pt x="7000386" y="0"/>
                </a:moveTo>
                <a:lnTo>
                  <a:pt x="7232288" y="589152"/>
                </a:lnTo>
                <a:lnTo>
                  <a:pt x="0" y="3435984"/>
                </a:lnTo>
                <a:lnTo>
                  <a:pt x="1074959" y="3844251"/>
                </a:lnTo>
                <a:lnTo>
                  <a:pt x="566705" y="4875707"/>
                </a:lnTo>
                <a:lnTo>
                  <a:pt x="7798962" y="2028951"/>
                </a:lnTo>
                <a:lnTo>
                  <a:pt x="8321152" y="2028951"/>
                </a:lnTo>
                <a:lnTo>
                  <a:pt x="8955043" y="742441"/>
                </a:lnTo>
                <a:lnTo>
                  <a:pt x="7000386" y="0"/>
                </a:lnTo>
                <a:close/>
              </a:path>
              <a:path w="8955405" h="4876165">
                <a:moveTo>
                  <a:pt x="8321152" y="2028951"/>
                </a:moveTo>
                <a:lnTo>
                  <a:pt x="7798962" y="2028951"/>
                </a:lnTo>
                <a:lnTo>
                  <a:pt x="8030864" y="2618104"/>
                </a:lnTo>
                <a:lnTo>
                  <a:pt x="8321152" y="2028951"/>
                </a:lnTo>
                <a:close/>
              </a:path>
            </a:pathLst>
          </a:custGeom>
          <a:solidFill>
            <a:srgbClr val="5B9BD4">
              <a:alpha val="89019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57476" y="239217"/>
            <a:ext cx="8409551" cy="7668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4898" spc="-71" dirty="0">
                <a:solidFill>
                  <a:srgbClr val="000000"/>
                </a:solidFill>
              </a:rPr>
              <a:t>The </a:t>
            </a:r>
            <a:r>
              <a:rPr sz="4898" spc="-87" dirty="0">
                <a:solidFill>
                  <a:srgbClr val="000000"/>
                </a:solidFill>
              </a:rPr>
              <a:t>Continuum </a:t>
            </a:r>
            <a:r>
              <a:rPr sz="4898" spc="-107" dirty="0">
                <a:solidFill>
                  <a:srgbClr val="000000"/>
                </a:solidFill>
              </a:rPr>
              <a:t>from </a:t>
            </a:r>
            <a:r>
              <a:rPr sz="4898" spc="-77" dirty="0">
                <a:solidFill>
                  <a:srgbClr val="000000"/>
                </a:solidFill>
              </a:rPr>
              <a:t>IaaS </a:t>
            </a:r>
            <a:r>
              <a:rPr sz="4898" spc="-51" dirty="0">
                <a:solidFill>
                  <a:srgbClr val="000000"/>
                </a:solidFill>
              </a:rPr>
              <a:t>to</a:t>
            </a:r>
            <a:r>
              <a:rPr sz="4898" spc="-796" dirty="0">
                <a:solidFill>
                  <a:srgbClr val="000000"/>
                </a:solidFill>
              </a:rPr>
              <a:t> </a:t>
            </a:r>
            <a:r>
              <a:rPr sz="4898" spc="-138" dirty="0">
                <a:solidFill>
                  <a:srgbClr val="000000"/>
                </a:solidFill>
              </a:rPr>
              <a:t>PaaS</a:t>
            </a:r>
            <a:endParaRPr sz="4898"/>
          </a:p>
        </p:txBody>
      </p:sp>
      <p:sp>
        <p:nvSpPr>
          <p:cNvPr id="14" name="object 14"/>
          <p:cNvSpPr/>
          <p:nvPr/>
        </p:nvSpPr>
        <p:spPr>
          <a:xfrm>
            <a:off x="2850109" y="5100546"/>
            <a:ext cx="526123" cy="152913"/>
          </a:xfrm>
          <a:custGeom>
            <a:avLst/>
            <a:gdLst/>
            <a:ahLst/>
            <a:cxnLst/>
            <a:rect l="l" t="t" r="r" b="b"/>
            <a:pathLst>
              <a:path w="515620" h="149860">
                <a:moveTo>
                  <a:pt x="375285" y="0"/>
                </a:moveTo>
                <a:lnTo>
                  <a:pt x="161162" y="0"/>
                </a:lnTo>
                <a:lnTo>
                  <a:pt x="168583" y="38696"/>
                </a:lnTo>
                <a:lnTo>
                  <a:pt x="164479" y="66322"/>
                </a:lnTo>
                <a:lnTo>
                  <a:pt x="147208" y="84677"/>
                </a:lnTo>
                <a:lnTo>
                  <a:pt x="115132" y="95560"/>
                </a:lnTo>
                <a:lnTo>
                  <a:pt x="66609" y="100770"/>
                </a:lnTo>
                <a:lnTo>
                  <a:pt x="0" y="102107"/>
                </a:lnTo>
                <a:lnTo>
                  <a:pt x="0" y="149351"/>
                </a:lnTo>
                <a:lnTo>
                  <a:pt x="515111" y="149351"/>
                </a:lnTo>
                <a:lnTo>
                  <a:pt x="515111" y="102107"/>
                </a:lnTo>
                <a:lnTo>
                  <a:pt x="440000" y="100096"/>
                </a:lnTo>
                <a:lnTo>
                  <a:pt x="392996" y="91988"/>
                </a:lnTo>
                <a:lnTo>
                  <a:pt x="369566" y="74675"/>
                </a:lnTo>
                <a:lnTo>
                  <a:pt x="365174" y="45049"/>
                </a:lnTo>
                <a:lnTo>
                  <a:pt x="37528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2713265" y="4512738"/>
            <a:ext cx="802792" cy="588325"/>
          </a:xfrm>
          <a:custGeom>
            <a:avLst/>
            <a:gdLst/>
            <a:ahLst/>
            <a:cxnLst/>
            <a:rect l="l" t="t" r="r" b="b"/>
            <a:pathLst>
              <a:path w="786764" h="576579">
                <a:moveTo>
                  <a:pt x="738632" y="0"/>
                </a:moveTo>
                <a:lnTo>
                  <a:pt x="42672" y="0"/>
                </a:lnTo>
                <a:lnTo>
                  <a:pt x="25931" y="3528"/>
                </a:lnTo>
                <a:lnTo>
                  <a:pt x="12382" y="13081"/>
                </a:lnTo>
                <a:lnTo>
                  <a:pt x="3309" y="27110"/>
                </a:lnTo>
                <a:lnTo>
                  <a:pt x="0" y="44068"/>
                </a:lnTo>
                <a:lnTo>
                  <a:pt x="0" y="532002"/>
                </a:lnTo>
                <a:lnTo>
                  <a:pt x="3309" y="548425"/>
                </a:lnTo>
                <a:lnTo>
                  <a:pt x="12382" y="562514"/>
                </a:lnTo>
                <a:lnTo>
                  <a:pt x="25931" y="572365"/>
                </a:lnTo>
                <a:lnTo>
                  <a:pt x="42672" y="576071"/>
                </a:lnTo>
                <a:lnTo>
                  <a:pt x="738632" y="576071"/>
                </a:lnTo>
                <a:lnTo>
                  <a:pt x="756165" y="572365"/>
                </a:lnTo>
                <a:lnTo>
                  <a:pt x="771461" y="562514"/>
                </a:lnTo>
                <a:lnTo>
                  <a:pt x="782280" y="548425"/>
                </a:lnTo>
                <a:lnTo>
                  <a:pt x="786383" y="532002"/>
                </a:lnTo>
                <a:lnTo>
                  <a:pt x="786383" y="515619"/>
                </a:lnTo>
                <a:lnTo>
                  <a:pt x="60325" y="515619"/>
                </a:lnTo>
                <a:lnTo>
                  <a:pt x="60325" y="60451"/>
                </a:lnTo>
                <a:lnTo>
                  <a:pt x="786383" y="59308"/>
                </a:lnTo>
                <a:lnTo>
                  <a:pt x="786383" y="44068"/>
                </a:lnTo>
                <a:lnTo>
                  <a:pt x="782280" y="27110"/>
                </a:lnTo>
                <a:lnTo>
                  <a:pt x="771461" y="13081"/>
                </a:lnTo>
                <a:lnTo>
                  <a:pt x="756165" y="3528"/>
                </a:lnTo>
                <a:lnTo>
                  <a:pt x="738632" y="0"/>
                </a:lnTo>
                <a:close/>
              </a:path>
              <a:path w="786764" h="576579">
                <a:moveTo>
                  <a:pt x="786383" y="59308"/>
                </a:moveTo>
                <a:lnTo>
                  <a:pt x="727329" y="59308"/>
                </a:lnTo>
                <a:lnTo>
                  <a:pt x="726058" y="60451"/>
                </a:lnTo>
                <a:lnTo>
                  <a:pt x="726058" y="515619"/>
                </a:lnTo>
                <a:lnTo>
                  <a:pt x="786383" y="515619"/>
                </a:lnTo>
                <a:lnTo>
                  <a:pt x="786383" y="5930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2772356" y="4575718"/>
            <a:ext cx="680332" cy="462626"/>
          </a:xfrm>
          <a:custGeom>
            <a:avLst/>
            <a:gdLst/>
            <a:ahLst/>
            <a:cxnLst/>
            <a:rect l="l" t="t" r="r" b="b"/>
            <a:pathLst>
              <a:path w="666750" h="453389">
                <a:moveTo>
                  <a:pt x="0" y="453389"/>
                </a:moveTo>
                <a:lnTo>
                  <a:pt x="666495" y="453389"/>
                </a:lnTo>
                <a:lnTo>
                  <a:pt x="666495" y="0"/>
                </a:lnTo>
                <a:lnTo>
                  <a:pt x="0" y="0"/>
                </a:lnTo>
                <a:lnTo>
                  <a:pt x="0" y="453389"/>
                </a:lnTo>
                <a:close/>
              </a:path>
            </a:pathLst>
          </a:custGeom>
          <a:solidFill>
            <a:srgbClr val="00BA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3368326" y="4574422"/>
            <a:ext cx="85527" cy="1296"/>
          </a:xfrm>
          <a:custGeom>
            <a:avLst/>
            <a:gdLst/>
            <a:ahLst/>
            <a:cxnLst/>
            <a:rect l="l" t="t" r="r" b="b"/>
            <a:pathLst>
              <a:path w="83820" h="1270">
                <a:moveTo>
                  <a:pt x="0" y="1269"/>
                </a:moveTo>
                <a:lnTo>
                  <a:pt x="83312" y="1269"/>
                </a:lnTo>
                <a:lnTo>
                  <a:pt x="83312" y="0"/>
                </a:lnTo>
                <a:lnTo>
                  <a:pt x="0" y="0"/>
                </a:lnTo>
                <a:lnTo>
                  <a:pt x="0" y="1269"/>
                </a:lnTo>
                <a:close/>
              </a:path>
            </a:pathLst>
          </a:custGeom>
          <a:solidFill>
            <a:srgbClr val="00BA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2713265" y="4512738"/>
            <a:ext cx="752901" cy="588325"/>
          </a:xfrm>
          <a:custGeom>
            <a:avLst/>
            <a:gdLst/>
            <a:ahLst/>
            <a:cxnLst/>
            <a:rect l="l" t="t" r="r" b="b"/>
            <a:pathLst>
              <a:path w="737870" h="576579">
                <a:moveTo>
                  <a:pt x="737616" y="0"/>
                </a:moveTo>
                <a:lnTo>
                  <a:pt x="42672" y="0"/>
                </a:lnTo>
                <a:lnTo>
                  <a:pt x="25931" y="3528"/>
                </a:lnTo>
                <a:lnTo>
                  <a:pt x="12382" y="13081"/>
                </a:lnTo>
                <a:lnTo>
                  <a:pt x="3309" y="27110"/>
                </a:lnTo>
                <a:lnTo>
                  <a:pt x="0" y="44068"/>
                </a:lnTo>
                <a:lnTo>
                  <a:pt x="0" y="532002"/>
                </a:lnTo>
                <a:lnTo>
                  <a:pt x="3309" y="548425"/>
                </a:lnTo>
                <a:lnTo>
                  <a:pt x="12382" y="562514"/>
                </a:lnTo>
                <a:lnTo>
                  <a:pt x="25931" y="572365"/>
                </a:lnTo>
                <a:lnTo>
                  <a:pt x="42672" y="576071"/>
                </a:lnTo>
                <a:lnTo>
                  <a:pt x="58928" y="576071"/>
                </a:lnTo>
                <a:lnTo>
                  <a:pt x="130429" y="515619"/>
                </a:lnTo>
                <a:lnTo>
                  <a:pt x="58928" y="515619"/>
                </a:lnTo>
                <a:lnTo>
                  <a:pt x="58928" y="60451"/>
                </a:lnTo>
                <a:lnTo>
                  <a:pt x="667384" y="59308"/>
                </a:lnTo>
                <a:lnTo>
                  <a:pt x="737616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2772874" y="4575718"/>
            <a:ext cx="0" cy="462626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0"/>
                </a:moveTo>
                <a:lnTo>
                  <a:pt x="0" y="453389"/>
                </a:lnTo>
              </a:path>
            </a:pathLst>
          </a:custGeom>
          <a:ln w="3175">
            <a:solidFill>
              <a:srgbClr val="58B4D9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2850109" y="5228837"/>
            <a:ext cx="526123" cy="0"/>
          </a:xfrm>
          <a:custGeom>
            <a:avLst/>
            <a:gdLst/>
            <a:ahLst/>
            <a:cxnLst/>
            <a:rect l="l" t="t" r="r" b="b"/>
            <a:pathLst>
              <a:path w="515620">
                <a:moveTo>
                  <a:pt x="0" y="0"/>
                </a:moveTo>
                <a:lnTo>
                  <a:pt x="515111" y="0"/>
                </a:lnTo>
              </a:path>
            </a:pathLst>
          </a:custGeom>
          <a:ln w="4724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3098915" y="4534509"/>
            <a:ext cx="22030" cy="23326"/>
          </a:xfrm>
          <a:custGeom>
            <a:avLst/>
            <a:gdLst/>
            <a:ahLst/>
            <a:cxnLst/>
            <a:rect l="l" t="t" r="r" b="b"/>
            <a:pathLst>
              <a:path w="21589" h="22860">
                <a:moveTo>
                  <a:pt x="16510" y="0"/>
                </a:moveTo>
                <a:lnTo>
                  <a:pt x="4826" y="0"/>
                </a:lnTo>
                <a:lnTo>
                  <a:pt x="0" y="5080"/>
                </a:lnTo>
                <a:lnTo>
                  <a:pt x="0" y="17780"/>
                </a:lnTo>
                <a:lnTo>
                  <a:pt x="4826" y="22860"/>
                </a:lnTo>
                <a:lnTo>
                  <a:pt x="16510" y="22860"/>
                </a:lnTo>
                <a:lnTo>
                  <a:pt x="21336" y="17780"/>
                </a:lnTo>
                <a:lnTo>
                  <a:pt x="21336" y="5080"/>
                </a:lnTo>
                <a:lnTo>
                  <a:pt x="16510" y="0"/>
                </a:lnTo>
                <a:close/>
              </a:path>
            </a:pathLst>
          </a:custGeom>
          <a:solidFill>
            <a:srgbClr val="B9C74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2968291" y="4627811"/>
            <a:ext cx="289627" cy="169759"/>
          </a:xfrm>
          <a:custGeom>
            <a:avLst/>
            <a:gdLst/>
            <a:ahLst/>
            <a:cxnLst/>
            <a:rect l="l" t="t" r="r" b="b"/>
            <a:pathLst>
              <a:path w="283844" h="166370">
                <a:moveTo>
                  <a:pt x="144271" y="0"/>
                </a:moveTo>
                <a:lnTo>
                  <a:pt x="139192" y="0"/>
                </a:lnTo>
                <a:lnTo>
                  <a:pt x="2539" y="78739"/>
                </a:lnTo>
                <a:lnTo>
                  <a:pt x="1269" y="79882"/>
                </a:lnTo>
                <a:lnTo>
                  <a:pt x="0" y="81152"/>
                </a:lnTo>
                <a:lnTo>
                  <a:pt x="0" y="83693"/>
                </a:lnTo>
                <a:lnTo>
                  <a:pt x="2539" y="86232"/>
                </a:lnTo>
                <a:lnTo>
                  <a:pt x="140462" y="166115"/>
                </a:lnTo>
                <a:lnTo>
                  <a:pt x="144271" y="166115"/>
                </a:lnTo>
                <a:lnTo>
                  <a:pt x="282194" y="86232"/>
                </a:lnTo>
                <a:lnTo>
                  <a:pt x="283463" y="86232"/>
                </a:lnTo>
                <a:lnTo>
                  <a:pt x="283463" y="79882"/>
                </a:lnTo>
                <a:lnTo>
                  <a:pt x="282194" y="79882"/>
                </a:lnTo>
                <a:lnTo>
                  <a:pt x="144271" y="0"/>
                </a:lnTo>
                <a:close/>
              </a:path>
            </a:pathLst>
          </a:custGeom>
          <a:solidFill>
            <a:srgbClr val="E4F8FD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2948076" y="4742886"/>
            <a:ext cx="149284" cy="255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3128461" y="4744440"/>
            <a:ext cx="149284" cy="253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2957407" y="5224949"/>
            <a:ext cx="524180" cy="154209"/>
          </a:xfrm>
          <a:custGeom>
            <a:avLst/>
            <a:gdLst/>
            <a:ahLst/>
            <a:cxnLst/>
            <a:rect l="l" t="t" r="r" b="b"/>
            <a:pathLst>
              <a:path w="513714" h="151129">
                <a:moveTo>
                  <a:pt x="374141" y="0"/>
                </a:moveTo>
                <a:lnTo>
                  <a:pt x="160781" y="0"/>
                </a:lnTo>
                <a:lnTo>
                  <a:pt x="168107" y="39080"/>
                </a:lnTo>
                <a:lnTo>
                  <a:pt x="163971" y="66980"/>
                </a:lnTo>
                <a:lnTo>
                  <a:pt x="146732" y="85518"/>
                </a:lnTo>
                <a:lnTo>
                  <a:pt x="114751" y="96510"/>
                </a:lnTo>
                <a:lnTo>
                  <a:pt x="66387" y="101773"/>
                </a:lnTo>
                <a:lnTo>
                  <a:pt x="0" y="103124"/>
                </a:lnTo>
                <a:lnTo>
                  <a:pt x="0" y="150876"/>
                </a:lnTo>
                <a:lnTo>
                  <a:pt x="513588" y="150876"/>
                </a:lnTo>
                <a:lnTo>
                  <a:pt x="513588" y="103124"/>
                </a:lnTo>
                <a:lnTo>
                  <a:pt x="438674" y="101092"/>
                </a:lnTo>
                <a:lnTo>
                  <a:pt x="391808" y="92903"/>
                </a:lnTo>
                <a:lnTo>
                  <a:pt x="368454" y="75417"/>
                </a:lnTo>
                <a:lnTo>
                  <a:pt x="364077" y="45496"/>
                </a:lnTo>
                <a:lnTo>
                  <a:pt x="374141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2819008" y="4638697"/>
            <a:ext cx="802792" cy="586381"/>
          </a:xfrm>
          <a:custGeom>
            <a:avLst/>
            <a:gdLst/>
            <a:ahLst/>
            <a:cxnLst/>
            <a:rect l="l" t="t" r="r" b="b"/>
            <a:pathLst>
              <a:path w="786764" h="574675">
                <a:moveTo>
                  <a:pt x="738632" y="0"/>
                </a:moveTo>
                <a:lnTo>
                  <a:pt x="42672" y="0"/>
                </a:lnTo>
                <a:lnTo>
                  <a:pt x="25931" y="3508"/>
                </a:lnTo>
                <a:lnTo>
                  <a:pt x="12382" y="13017"/>
                </a:lnTo>
                <a:lnTo>
                  <a:pt x="3309" y="27003"/>
                </a:lnTo>
                <a:lnTo>
                  <a:pt x="0" y="43941"/>
                </a:lnTo>
                <a:lnTo>
                  <a:pt x="0" y="530605"/>
                </a:lnTo>
                <a:lnTo>
                  <a:pt x="3309" y="547008"/>
                </a:lnTo>
                <a:lnTo>
                  <a:pt x="12382" y="561054"/>
                </a:lnTo>
                <a:lnTo>
                  <a:pt x="25931" y="570861"/>
                </a:lnTo>
                <a:lnTo>
                  <a:pt x="42672" y="574547"/>
                </a:lnTo>
                <a:lnTo>
                  <a:pt x="738632" y="574547"/>
                </a:lnTo>
                <a:lnTo>
                  <a:pt x="756165" y="570861"/>
                </a:lnTo>
                <a:lnTo>
                  <a:pt x="771461" y="561054"/>
                </a:lnTo>
                <a:lnTo>
                  <a:pt x="782280" y="547008"/>
                </a:lnTo>
                <a:lnTo>
                  <a:pt x="786384" y="530605"/>
                </a:lnTo>
                <a:lnTo>
                  <a:pt x="786384" y="514222"/>
                </a:lnTo>
                <a:lnTo>
                  <a:pt x="60325" y="514222"/>
                </a:lnTo>
                <a:lnTo>
                  <a:pt x="60325" y="60324"/>
                </a:lnTo>
                <a:lnTo>
                  <a:pt x="786384" y="59054"/>
                </a:lnTo>
                <a:lnTo>
                  <a:pt x="786384" y="43941"/>
                </a:lnTo>
                <a:lnTo>
                  <a:pt x="782280" y="27003"/>
                </a:lnTo>
                <a:lnTo>
                  <a:pt x="771461" y="13017"/>
                </a:lnTo>
                <a:lnTo>
                  <a:pt x="756165" y="3508"/>
                </a:lnTo>
                <a:lnTo>
                  <a:pt x="738632" y="0"/>
                </a:lnTo>
                <a:close/>
              </a:path>
              <a:path w="786764" h="574675">
                <a:moveTo>
                  <a:pt x="786384" y="59054"/>
                </a:moveTo>
                <a:lnTo>
                  <a:pt x="727328" y="59054"/>
                </a:lnTo>
                <a:lnTo>
                  <a:pt x="726059" y="60324"/>
                </a:lnTo>
                <a:lnTo>
                  <a:pt x="726059" y="514222"/>
                </a:lnTo>
                <a:lnTo>
                  <a:pt x="786384" y="514222"/>
                </a:lnTo>
                <a:lnTo>
                  <a:pt x="786384" y="59054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2879654" y="4700122"/>
            <a:ext cx="679036" cy="462626"/>
          </a:xfrm>
          <a:custGeom>
            <a:avLst/>
            <a:gdLst/>
            <a:ahLst/>
            <a:cxnLst/>
            <a:rect l="l" t="t" r="r" b="b"/>
            <a:pathLst>
              <a:path w="665479" h="453389">
                <a:moveTo>
                  <a:pt x="0" y="453390"/>
                </a:moveTo>
                <a:lnTo>
                  <a:pt x="664972" y="453390"/>
                </a:lnTo>
                <a:lnTo>
                  <a:pt x="664972" y="0"/>
                </a:lnTo>
                <a:lnTo>
                  <a:pt x="0" y="0"/>
                </a:lnTo>
                <a:lnTo>
                  <a:pt x="0" y="453390"/>
                </a:lnTo>
                <a:close/>
              </a:path>
            </a:pathLst>
          </a:custGeom>
          <a:solidFill>
            <a:srgbClr val="00BA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3474264" y="4698826"/>
            <a:ext cx="84880" cy="1296"/>
          </a:xfrm>
          <a:custGeom>
            <a:avLst/>
            <a:gdLst/>
            <a:ahLst/>
            <a:cxnLst/>
            <a:rect l="l" t="t" r="r" b="b"/>
            <a:pathLst>
              <a:path w="83185" h="1270">
                <a:moveTo>
                  <a:pt x="0" y="1269"/>
                </a:moveTo>
                <a:lnTo>
                  <a:pt x="83121" y="1269"/>
                </a:lnTo>
                <a:lnTo>
                  <a:pt x="83121" y="0"/>
                </a:lnTo>
                <a:lnTo>
                  <a:pt x="0" y="0"/>
                </a:lnTo>
                <a:lnTo>
                  <a:pt x="0" y="1269"/>
                </a:lnTo>
                <a:close/>
              </a:path>
            </a:pathLst>
          </a:custGeom>
          <a:solidFill>
            <a:srgbClr val="00BA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2819008" y="4638697"/>
            <a:ext cx="752901" cy="586381"/>
          </a:xfrm>
          <a:custGeom>
            <a:avLst/>
            <a:gdLst/>
            <a:ahLst/>
            <a:cxnLst/>
            <a:rect l="l" t="t" r="r" b="b"/>
            <a:pathLst>
              <a:path w="737870" h="574675">
                <a:moveTo>
                  <a:pt x="737615" y="0"/>
                </a:moveTo>
                <a:lnTo>
                  <a:pt x="42672" y="0"/>
                </a:lnTo>
                <a:lnTo>
                  <a:pt x="25931" y="3508"/>
                </a:lnTo>
                <a:lnTo>
                  <a:pt x="12382" y="13017"/>
                </a:lnTo>
                <a:lnTo>
                  <a:pt x="3309" y="27003"/>
                </a:lnTo>
                <a:lnTo>
                  <a:pt x="0" y="43941"/>
                </a:lnTo>
                <a:lnTo>
                  <a:pt x="0" y="530605"/>
                </a:lnTo>
                <a:lnTo>
                  <a:pt x="3309" y="547008"/>
                </a:lnTo>
                <a:lnTo>
                  <a:pt x="12382" y="561054"/>
                </a:lnTo>
                <a:lnTo>
                  <a:pt x="25931" y="570861"/>
                </a:lnTo>
                <a:lnTo>
                  <a:pt x="42672" y="574547"/>
                </a:lnTo>
                <a:lnTo>
                  <a:pt x="58928" y="574547"/>
                </a:lnTo>
                <a:lnTo>
                  <a:pt x="130429" y="514222"/>
                </a:lnTo>
                <a:lnTo>
                  <a:pt x="58928" y="514222"/>
                </a:lnTo>
                <a:lnTo>
                  <a:pt x="58928" y="60324"/>
                </a:lnTo>
                <a:lnTo>
                  <a:pt x="667385" y="59054"/>
                </a:lnTo>
                <a:lnTo>
                  <a:pt x="73761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2880172" y="4700122"/>
            <a:ext cx="0" cy="462626"/>
          </a:xfrm>
          <a:custGeom>
            <a:avLst/>
            <a:gdLst/>
            <a:ahLst/>
            <a:cxnLst/>
            <a:rect l="l" t="t" r="r" b="b"/>
            <a:pathLst>
              <a:path h="453389">
                <a:moveTo>
                  <a:pt x="0" y="0"/>
                </a:moveTo>
                <a:lnTo>
                  <a:pt x="0" y="453390"/>
                </a:lnTo>
              </a:path>
            </a:pathLst>
          </a:custGeom>
          <a:ln w="3175">
            <a:solidFill>
              <a:srgbClr val="58B4D9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2957407" y="5354796"/>
            <a:ext cx="524180" cy="0"/>
          </a:xfrm>
          <a:custGeom>
            <a:avLst/>
            <a:gdLst/>
            <a:ahLst/>
            <a:cxnLst/>
            <a:rect l="l" t="t" r="r" b="b"/>
            <a:pathLst>
              <a:path w="513714">
                <a:moveTo>
                  <a:pt x="0" y="0"/>
                </a:moveTo>
                <a:lnTo>
                  <a:pt x="513588" y="0"/>
                </a:lnTo>
              </a:path>
            </a:pathLst>
          </a:custGeom>
          <a:ln w="47244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3204659" y="4660468"/>
            <a:ext cx="22030" cy="2203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6509" y="0"/>
                </a:moveTo>
                <a:lnTo>
                  <a:pt x="4825" y="0"/>
                </a:lnTo>
                <a:lnTo>
                  <a:pt x="0" y="4826"/>
                </a:lnTo>
                <a:lnTo>
                  <a:pt x="0" y="16510"/>
                </a:lnTo>
                <a:lnTo>
                  <a:pt x="4825" y="21336"/>
                </a:lnTo>
                <a:lnTo>
                  <a:pt x="16509" y="21336"/>
                </a:lnTo>
                <a:lnTo>
                  <a:pt x="21335" y="16510"/>
                </a:lnTo>
                <a:lnTo>
                  <a:pt x="21335" y="4826"/>
                </a:lnTo>
                <a:lnTo>
                  <a:pt x="16509" y="0"/>
                </a:lnTo>
                <a:close/>
              </a:path>
            </a:pathLst>
          </a:custGeom>
          <a:solidFill>
            <a:srgbClr val="B9C74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3074036" y="4753770"/>
            <a:ext cx="289627" cy="169759"/>
          </a:xfrm>
          <a:custGeom>
            <a:avLst/>
            <a:gdLst/>
            <a:ahLst/>
            <a:cxnLst/>
            <a:rect l="l" t="t" r="r" b="b"/>
            <a:pathLst>
              <a:path w="283845" h="166370">
                <a:moveTo>
                  <a:pt x="144272" y="0"/>
                </a:moveTo>
                <a:lnTo>
                  <a:pt x="139192" y="0"/>
                </a:lnTo>
                <a:lnTo>
                  <a:pt x="2539" y="78739"/>
                </a:lnTo>
                <a:lnTo>
                  <a:pt x="1269" y="79882"/>
                </a:lnTo>
                <a:lnTo>
                  <a:pt x="0" y="81152"/>
                </a:lnTo>
                <a:lnTo>
                  <a:pt x="0" y="83692"/>
                </a:lnTo>
                <a:lnTo>
                  <a:pt x="2539" y="86232"/>
                </a:lnTo>
                <a:lnTo>
                  <a:pt x="140462" y="166115"/>
                </a:lnTo>
                <a:lnTo>
                  <a:pt x="144272" y="166115"/>
                </a:lnTo>
                <a:lnTo>
                  <a:pt x="282194" y="86232"/>
                </a:lnTo>
                <a:lnTo>
                  <a:pt x="283463" y="86232"/>
                </a:lnTo>
                <a:lnTo>
                  <a:pt x="283463" y="79882"/>
                </a:lnTo>
                <a:lnTo>
                  <a:pt x="282194" y="79882"/>
                </a:lnTo>
                <a:lnTo>
                  <a:pt x="144272" y="0"/>
                </a:lnTo>
                <a:close/>
              </a:path>
            </a:pathLst>
          </a:custGeom>
          <a:solidFill>
            <a:srgbClr val="E4F8FD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3053820" y="4867289"/>
            <a:ext cx="149284" cy="2550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3234205" y="4868844"/>
            <a:ext cx="149283" cy="2534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3095805" y="5358682"/>
            <a:ext cx="526123" cy="152913"/>
          </a:xfrm>
          <a:custGeom>
            <a:avLst/>
            <a:gdLst/>
            <a:ahLst/>
            <a:cxnLst/>
            <a:rect l="l" t="t" r="r" b="b"/>
            <a:pathLst>
              <a:path w="515620" h="149860">
                <a:moveTo>
                  <a:pt x="375285" y="0"/>
                </a:moveTo>
                <a:lnTo>
                  <a:pt x="161162" y="0"/>
                </a:lnTo>
                <a:lnTo>
                  <a:pt x="168583" y="38696"/>
                </a:lnTo>
                <a:lnTo>
                  <a:pt x="164479" y="66322"/>
                </a:lnTo>
                <a:lnTo>
                  <a:pt x="147208" y="84677"/>
                </a:lnTo>
                <a:lnTo>
                  <a:pt x="115132" y="95560"/>
                </a:lnTo>
                <a:lnTo>
                  <a:pt x="66609" y="100770"/>
                </a:lnTo>
                <a:lnTo>
                  <a:pt x="0" y="102108"/>
                </a:lnTo>
                <a:lnTo>
                  <a:pt x="0" y="149352"/>
                </a:lnTo>
                <a:lnTo>
                  <a:pt x="515112" y="149352"/>
                </a:lnTo>
                <a:lnTo>
                  <a:pt x="515112" y="102108"/>
                </a:lnTo>
                <a:lnTo>
                  <a:pt x="440000" y="100096"/>
                </a:lnTo>
                <a:lnTo>
                  <a:pt x="392996" y="91988"/>
                </a:lnTo>
                <a:lnTo>
                  <a:pt x="369566" y="74676"/>
                </a:lnTo>
                <a:lnTo>
                  <a:pt x="365174" y="45049"/>
                </a:lnTo>
                <a:lnTo>
                  <a:pt x="375285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2958961" y="4770876"/>
            <a:ext cx="802792" cy="588325"/>
          </a:xfrm>
          <a:custGeom>
            <a:avLst/>
            <a:gdLst/>
            <a:ahLst/>
            <a:cxnLst/>
            <a:rect l="l" t="t" r="r" b="b"/>
            <a:pathLst>
              <a:path w="786764" h="576579">
                <a:moveTo>
                  <a:pt x="738631" y="0"/>
                </a:moveTo>
                <a:lnTo>
                  <a:pt x="42671" y="0"/>
                </a:lnTo>
                <a:lnTo>
                  <a:pt x="25931" y="3528"/>
                </a:lnTo>
                <a:lnTo>
                  <a:pt x="12382" y="13081"/>
                </a:lnTo>
                <a:lnTo>
                  <a:pt x="3309" y="27110"/>
                </a:lnTo>
                <a:lnTo>
                  <a:pt x="0" y="44069"/>
                </a:lnTo>
                <a:lnTo>
                  <a:pt x="0" y="532003"/>
                </a:lnTo>
                <a:lnTo>
                  <a:pt x="3309" y="548425"/>
                </a:lnTo>
                <a:lnTo>
                  <a:pt x="12382" y="562514"/>
                </a:lnTo>
                <a:lnTo>
                  <a:pt x="25931" y="572365"/>
                </a:lnTo>
                <a:lnTo>
                  <a:pt x="42671" y="576072"/>
                </a:lnTo>
                <a:lnTo>
                  <a:pt x="738631" y="576072"/>
                </a:lnTo>
                <a:lnTo>
                  <a:pt x="756165" y="572365"/>
                </a:lnTo>
                <a:lnTo>
                  <a:pt x="771461" y="562514"/>
                </a:lnTo>
                <a:lnTo>
                  <a:pt x="782280" y="548425"/>
                </a:lnTo>
                <a:lnTo>
                  <a:pt x="786384" y="532003"/>
                </a:lnTo>
                <a:lnTo>
                  <a:pt x="786384" y="515620"/>
                </a:lnTo>
                <a:lnTo>
                  <a:pt x="60325" y="515620"/>
                </a:lnTo>
                <a:lnTo>
                  <a:pt x="60325" y="60452"/>
                </a:lnTo>
                <a:lnTo>
                  <a:pt x="786384" y="59309"/>
                </a:lnTo>
                <a:lnTo>
                  <a:pt x="786384" y="44069"/>
                </a:lnTo>
                <a:lnTo>
                  <a:pt x="782280" y="27110"/>
                </a:lnTo>
                <a:lnTo>
                  <a:pt x="771461" y="13081"/>
                </a:lnTo>
                <a:lnTo>
                  <a:pt x="756165" y="3528"/>
                </a:lnTo>
                <a:lnTo>
                  <a:pt x="738631" y="0"/>
                </a:lnTo>
                <a:close/>
              </a:path>
              <a:path w="786764" h="576579">
                <a:moveTo>
                  <a:pt x="786384" y="59309"/>
                </a:moveTo>
                <a:lnTo>
                  <a:pt x="727328" y="59309"/>
                </a:lnTo>
                <a:lnTo>
                  <a:pt x="726059" y="60452"/>
                </a:lnTo>
                <a:lnTo>
                  <a:pt x="726059" y="515620"/>
                </a:lnTo>
                <a:lnTo>
                  <a:pt x="786384" y="515620"/>
                </a:lnTo>
                <a:lnTo>
                  <a:pt x="786384" y="59309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3018052" y="4833077"/>
            <a:ext cx="681628" cy="463921"/>
          </a:xfrm>
          <a:custGeom>
            <a:avLst/>
            <a:gdLst/>
            <a:ahLst/>
            <a:cxnLst/>
            <a:rect l="l" t="t" r="r" b="b"/>
            <a:pathLst>
              <a:path w="668020" h="454660">
                <a:moveTo>
                  <a:pt x="667512" y="0"/>
                </a:moveTo>
                <a:lnTo>
                  <a:pt x="0" y="1015"/>
                </a:lnTo>
                <a:lnTo>
                  <a:pt x="0" y="454151"/>
                </a:lnTo>
                <a:lnTo>
                  <a:pt x="666496" y="454151"/>
                </a:lnTo>
                <a:lnTo>
                  <a:pt x="666496" y="1015"/>
                </a:lnTo>
                <a:lnTo>
                  <a:pt x="667512" y="0"/>
                </a:lnTo>
                <a:close/>
              </a:path>
            </a:pathLst>
          </a:custGeom>
          <a:solidFill>
            <a:srgbClr val="00BA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2958961" y="4770876"/>
            <a:ext cx="752901" cy="588325"/>
          </a:xfrm>
          <a:custGeom>
            <a:avLst/>
            <a:gdLst/>
            <a:ahLst/>
            <a:cxnLst/>
            <a:rect l="l" t="t" r="r" b="b"/>
            <a:pathLst>
              <a:path w="737870" h="576579">
                <a:moveTo>
                  <a:pt x="737615" y="0"/>
                </a:moveTo>
                <a:lnTo>
                  <a:pt x="42671" y="0"/>
                </a:lnTo>
                <a:lnTo>
                  <a:pt x="25931" y="3528"/>
                </a:lnTo>
                <a:lnTo>
                  <a:pt x="12382" y="13081"/>
                </a:lnTo>
                <a:lnTo>
                  <a:pt x="3309" y="27110"/>
                </a:lnTo>
                <a:lnTo>
                  <a:pt x="0" y="44069"/>
                </a:lnTo>
                <a:lnTo>
                  <a:pt x="0" y="532003"/>
                </a:lnTo>
                <a:lnTo>
                  <a:pt x="3309" y="548425"/>
                </a:lnTo>
                <a:lnTo>
                  <a:pt x="12382" y="562514"/>
                </a:lnTo>
                <a:lnTo>
                  <a:pt x="25931" y="572365"/>
                </a:lnTo>
                <a:lnTo>
                  <a:pt x="42671" y="576072"/>
                </a:lnTo>
                <a:lnTo>
                  <a:pt x="58927" y="576072"/>
                </a:lnTo>
                <a:lnTo>
                  <a:pt x="130428" y="515620"/>
                </a:lnTo>
                <a:lnTo>
                  <a:pt x="58927" y="515620"/>
                </a:lnTo>
                <a:lnTo>
                  <a:pt x="58927" y="60452"/>
                </a:lnTo>
                <a:lnTo>
                  <a:pt x="667385" y="59309"/>
                </a:lnTo>
                <a:lnTo>
                  <a:pt x="737615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3018052" y="4833077"/>
            <a:ext cx="622018" cy="463921"/>
          </a:xfrm>
          <a:custGeom>
            <a:avLst/>
            <a:gdLst/>
            <a:ahLst/>
            <a:cxnLst/>
            <a:rect l="l" t="t" r="r" b="b"/>
            <a:pathLst>
              <a:path w="609600" h="454660">
                <a:moveTo>
                  <a:pt x="609600" y="0"/>
                </a:moveTo>
                <a:lnTo>
                  <a:pt x="0" y="1015"/>
                </a:lnTo>
                <a:lnTo>
                  <a:pt x="0" y="454151"/>
                </a:lnTo>
                <a:lnTo>
                  <a:pt x="1015" y="454151"/>
                </a:lnTo>
                <a:lnTo>
                  <a:pt x="1015" y="1015"/>
                </a:lnTo>
                <a:lnTo>
                  <a:pt x="609600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3095805" y="5486974"/>
            <a:ext cx="526123" cy="0"/>
          </a:xfrm>
          <a:custGeom>
            <a:avLst/>
            <a:gdLst/>
            <a:ahLst/>
            <a:cxnLst/>
            <a:rect l="l" t="t" r="r" b="b"/>
            <a:pathLst>
              <a:path w="515620">
                <a:moveTo>
                  <a:pt x="0" y="0"/>
                </a:moveTo>
                <a:lnTo>
                  <a:pt x="515112" y="0"/>
                </a:lnTo>
              </a:path>
            </a:pathLst>
          </a:custGeom>
          <a:ln w="47243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3344613" y="4794201"/>
            <a:ext cx="22030" cy="22030"/>
          </a:xfrm>
          <a:custGeom>
            <a:avLst/>
            <a:gdLst/>
            <a:ahLst/>
            <a:cxnLst/>
            <a:rect l="l" t="t" r="r" b="b"/>
            <a:pathLst>
              <a:path w="21589" h="21589">
                <a:moveTo>
                  <a:pt x="16510" y="0"/>
                </a:moveTo>
                <a:lnTo>
                  <a:pt x="4825" y="0"/>
                </a:lnTo>
                <a:lnTo>
                  <a:pt x="0" y="4825"/>
                </a:lnTo>
                <a:lnTo>
                  <a:pt x="0" y="16509"/>
                </a:lnTo>
                <a:lnTo>
                  <a:pt x="4825" y="21335"/>
                </a:lnTo>
                <a:lnTo>
                  <a:pt x="16510" y="21335"/>
                </a:lnTo>
                <a:lnTo>
                  <a:pt x="21336" y="16509"/>
                </a:lnTo>
                <a:lnTo>
                  <a:pt x="21336" y="4825"/>
                </a:lnTo>
                <a:lnTo>
                  <a:pt x="16510" y="0"/>
                </a:lnTo>
                <a:close/>
              </a:path>
            </a:pathLst>
          </a:custGeom>
          <a:solidFill>
            <a:srgbClr val="B9C74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" name="object 43"/>
          <p:cNvSpPr/>
          <p:nvPr/>
        </p:nvSpPr>
        <p:spPr>
          <a:xfrm>
            <a:off x="3213990" y="4885950"/>
            <a:ext cx="289627" cy="171055"/>
          </a:xfrm>
          <a:custGeom>
            <a:avLst/>
            <a:gdLst/>
            <a:ahLst/>
            <a:cxnLst/>
            <a:rect l="l" t="t" r="r" b="b"/>
            <a:pathLst>
              <a:path w="283845" h="167639">
                <a:moveTo>
                  <a:pt x="144272" y="0"/>
                </a:moveTo>
                <a:lnTo>
                  <a:pt x="139191" y="0"/>
                </a:lnTo>
                <a:lnTo>
                  <a:pt x="2539" y="79375"/>
                </a:lnTo>
                <a:lnTo>
                  <a:pt x="0" y="81915"/>
                </a:lnTo>
                <a:lnTo>
                  <a:pt x="0" y="84455"/>
                </a:lnTo>
                <a:lnTo>
                  <a:pt x="2539" y="86995"/>
                </a:lnTo>
                <a:lnTo>
                  <a:pt x="140462" y="167640"/>
                </a:lnTo>
                <a:lnTo>
                  <a:pt x="144272" y="167640"/>
                </a:lnTo>
                <a:lnTo>
                  <a:pt x="282193" y="86995"/>
                </a:lnTo>
                <a:lnTo>
                  <a:pt x="283463" y="86995"/>
                </a:lnTo>
                <a:lnTo>
                  <a:pt x="283463" y="80645"/>
                </a:lnTo>
                <a:lnTo>
                  <a:pt x="282193" y="80645"/>
                </a:lnTo>
                <a:lnTo>
                  <a:pt x="144272" y="0"/>
                </a:lnTo>
                <a:close/>
              </a:path>
            </a:pathLst>
          </a:custGeom>
          <a:solidFill>
            <a:srgbClr val="E4F8FD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3193774" y="5001023"/>
            <a:ext cx="149283" cy="2550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3374159" y="5002578"/>
            <a:ext cx="149283" cy="2534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/>
          <p:nvPr/>
        </p:nvSpPr>
        <p:spPr>
          <a:xfrm>
            <a:off x="2457589" y="5634962"/>
            <a:ext cx="1772490" cy="2339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" name="object 47"/>
          <p:cNvSpPr/>
          <p:nvPr/>
        </p:nvSpPr>
        <p:spPr>
          <a:xfrm>
            <a:off x="708812" y="6224842"/>
            <a:ext cx="634976" cy="185309"/>
          </a:xfrm>
          <a:custGeom>
            <a:avLst/>
            <a:gdLst/>
            <a:ahLst/>
            <a:cxnLst/>
            <a:rect l="l" t="t" r="r" b="b"/>
            <a:pathLst>
              <a:path w="622300" h="181610">
                <a:moveTo>
                  <a:pt x="453047" y="0"/>
                </a:moveTo>
                <a:lnTo>
                  <a:pt x="194589" y="0"/>
                </a:lnTo>
                <a:lnTo>
                  <a:pt x="203040" y="41126"/>
                </a:lnTo>
                <a:lnTo>
                  <a:pt x="201490" y="72154"/>
                </a:lnTo>
                <a:lnTo>
                  <a:pt x="163390" y="109412"/>
                </a:lnTo>
                <a:lnTo>
                  <a:pt x="124341" y="118392"/>
                </a:lnTo>
                <a:lnTo>
                  <a:pt x="70294" y="122772"/>
                </a:lnTo>
                <a:lnTo>
                  <a:pt x="0" y="123926"/>
                </a:lnTo>
                <a:lnTo>
                  <a:pt x="0" y="181355"/>
                </a:lnTo>
                <a:lnTo>
                  <a:pt x="621792" y="181355"/>
                </a:lnTo>
                <a:lnTo>
                  <a:pt x="621792" y="123926"/>
                </a:lnTo>
                <a:lnTo>
                  <a:pt x="543729" y="122303"/>
                </a:lnTo>
                <a:lnTo>
                  <a:pt x="489865" y="115978"/>
                </a:lnTo>
                <a:lnTo>
                  <a:pt x="457033" y="102768"/>
                </a:lnTo>
                <a:lnTo>
                  <a:pt x="442064" y="80490"/>
                </a:lnTo>
                <a:lnTo>
                  <a:pt x="441791" y="46962"/>
                </a:lnTo>
                <a:lnTo>
                  <a:pt x="453047" y="0"/>
                </a:lnTo>
                <a:close/>
              </a:path>
            </a:pathLst>
          </a:custGeom>
          <a:solidFill>
            <a:srgbClr val="91919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/>
          <p:nvPr/>
        </p:nvSpPr>
        <p:spPr>
          <a:xfrm>
            <a:off x="542422" y="5514187"/>
            <a:ext cx="970607" cy="710785"/>
          </a:xfrm>
          <a:custGeom>
            <a:avLst/>
            <a:gdLst/>
            <a:ahLst/>
            <a:cxnLst/>
            <a:rect l="l" t="t" r="r" b="b"/>
            <a:pathLst>
              <a:path w="951230" h="696595">
                <a:moveTo>
                  <a:pt x="893191" y="0"/>
                </a:moveTo>
                <a:lnTo>
                  <a:pt x="51650" y="0"/>
                </a:lnTo>
                <a:lnTo>
                  <a:pt x="31402" y="4262"/>
                </a:lnTo>
                <a:lnTo>
                  <a:pt x="15000" y="15811"/>
                </a:lnTo>
                <a:lnTo>
                  <a:pt x="4011" y="32789"/>
                </a:lnTo>
                <a:lnTo>
                  <a:pt x="0" y="53340"/>
                </a:lnTo>
                <a:lnTo>
                  <a:pt x="0" y="643128"/>
                </a:lnTo>
                <a:lnTo>
                  <a:pt x="4011" y="663035"/>
                </a:lnTo>
                <a:lnTo>
                  <a:pt x="15000" y="680085"/>
                </a:lnTo>
                <a:lnTo>
                  <a:pt x="31402" y="691991"/>
                </a:lnTo>
                <a:lnTo>
                  <a:pt x="51650" y="696468"/>
                </a:lnTo>
                <a:lnTo>
                  <a:pt x="893191" y="696468"/>
                </a:lnTo>
                <a:lnTo>
                  <a:pt x="914435" y="691991"/>
                </a:lnTo>
                <a:lnTo>
                  <a:pt x="932942" y="680085"/>
                </a:lnTo>
                <a:lnTo>
                  <a:pt x="946019" y="663035"/>
                </a:lnTo>
                <a:lnTo>
                  <a:pt x="950976" y="643128"/>
                </a:lnTo>
                <a:lnTo>
                  <a:pt x="950976" y="623316"/>
                </a:lnTo>
                <a:lnTo>
                  <a:pt x="72923" y="623316"/>
                </a:lnTo>
                <a:lnTo>
                  <a:pt x="72923" y="73152"/>
                </a:lnTo>
                <a:lnTo>
                  <a:pt x="950976" y="71628"/>
                </a:lnTo>
                <a:lnTo>
                  <a:pt x="950976" y="53340"/>
                </a:lnTo>
                <a:lnTo>
                  <a:pt x="946019" y="32789"/>
                </a:lnTo>
                <a:lnTo>
                  <a:pt x="932942" y="15811"/>
                </a:lnTo>
                <a:lnTo>
                  <a:pt x="914435" y="4262"/>
                </a:lnTo>
                <a:lnTo>
                  <a:pt x="893191" y="0"/>
                </a:lnTo>
                <a:close/>
              </a:path>
              <a:path w="951230" h="696595">
                <a:moveTo>
                  <a:pt x="950976" y="71628"/>
                </a:moveTo>
                <a:lnTo>
                  <a:pt x="879602" y="71628"/>
                </a:lnTo>
                <a:lnTo>
                  <a:pt x="878078" y="73152"/>
                </a:lnTo>
                <a:lnTo>
                  <a:pt x="878078" y="623316"/>
                </a:lnTo>
                <a:lnTo>
                  <a:pt x="950976" y="623316"/>
                </a:lnTo>
                <a:lnTo>
                  <a:pt x="950976" y="71628"/>
                </a:lnTo>
                <a:close/>
              </a:path>
            </a:pathLst>
          </a:custGeom>
          <a:solidFill>
            <a:srgbClr val="C5C5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" name="object 49"/>
          <p:cNvSpPr/>
          <p:nvPr/>
        </p:nvSpPr>
        <p:spPr>
          <a:xfrm>
            <a:off x="615509" y="5590384"/>
            <a:ext cx="820286" cy="558520"/>
          </a:xfrm>
          <a:custGeom>
            <a:avLst/>
            <a:gdLst/>
            <a:ahLst/>
            <a:cxnLst/>
            <a:rect l="l" t="t" r="r" b="b"/>
            <a:pathLst>
              <a:path w="803910" h="547370">
                <a:moveTo>
                  <a:pt x="0" y="547370"/>
                </a:moveTo>
                <a:lnTo>
                  <a:pt x="803402" y="547370"/>
                </a:lnTo>
                <a:lnTo>
                  <a:pt x="803402" y="0"/>
                </a:lnTo>
                <a:lnTo>
                  <a:pt x="0" y="0"/>
                </a:lnTo>
                <a:lnTo>
                  <a:pt x="0" y="547370"/>
                </a:lnTo>
                <a:close/>
              </a:path>
            </a:pathLst>
          </a:custGeom>
          <a:solidFill>
            <a:srgbClr val="00BAF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" name="object 50"/>
          <p:cNvSpPr/>
          <p:nvPr/>
        </p:nvSpPr>
        <p:spPr>
          <a:xfrm>
            <a:off x="861828" y="5589737"/>
            <a:ext cx="574071" cy="0"/>
          </a:xfrm>
          <a:custGeom>
            <a:avLst/>
            <a:gdLst/>
            <a:ahLst/>
            <a:cxnLst/>
            <a:rect l="l" t="t" r="r" b="b"/>
            <a:pathLst>
              <a:path w="562610">
                <a:moveTo>
                  <a:pt x="0" y="0"/>
                </a:moveTo>
                <a:lnTo>
                  <a:pt x="562381" y="0"/>
                </a:lnTo>
              </a:path>
            </a:pathLst>
          </a:custGeom>
          <a:ln w="3175">
            <a:solidFill>
              <a:srgbClr val="00BAF0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" name="object 51"/>
          <p:cNvSpPr/>
          <p:nvPr/>
        </p:nvSpPr>
        <p:spPr>
          <a:xfrm>
            <a:off x="542422" y="5514187"/>
            <a:ext cx="909701" cy="710785"/>
          </a:xfrm>
          <a:custGeom>
            <a:avLst/>
            <a:gdLst/>
            <a:ahLst/>
            <a:cxnLst/>
            <a:rect l="l" t="t" r="r" b="b"/>
            <a:pathLst>
              <a:path w="891540" h="696595">
                <a:moveTo>
                  <a:pt x="891540" y="0"/>
                </a:moveTo>
                <a:lnTo>
                  <a:pt x="51549" y="0"/>
                </a:lnTo>
                <a:lnTo>
                  <a:pt x="31343" y="4262"/>
                </a:lnTo>
                <a:lnTo>
                  <a:pt x="14973" y="15811"/>
                </a:lnTo>
                <a:lnTo>
                  <a:pt x="4004" y="32789"/>
                </a:lnTo>
                <a:lnTo>
                  <a:pt x="0" y="53340"/>
                </a:lnTo>
                <a:lnTo>
                  <a:pt x="0" y="643128"/>
                </a:lnTo>
                <a:lnTo>
                  <a:pt x="4004" y="663035"/>
                </a:lnTo>
                <a:lnTo>
                  <a:pt x="14973" y="680085"/>
                </a:lnTo>
                <a:lnTo>
                  <a:pt x="31343" y="691991"/>
                </a:lnTo>
                <a:lnTo>
                  <a:pt x="51549" y="696468"/>
                </a:lnTo>
                <a:lnTo>
                  <a:pt x="71259" y="696468"/>
                </a:lnTo>
                <a:lnTo>
                  <a:pt x="157683" y="623316"/>
                </a:lnTo>
                <a:lnTo>
                  <a:pt x="71259" y="623316"/>
                </a:lnTo>
                <a:lnTo>
                  <a:pt x="71259" y="73152"/>
                </a:lnTo>
                <a:lnTo>
                  <a:pt x="806577" y="71628"/>
                </a:lnTo>
                <a:lnTo>
                  <a:pt x="891540" y="0"/>
                </a:lnTo>
                <a:close/>
              </a:path>
            </a:pathLst>
          </a:custGeom>
          <a:solidFill>
            <a:srgbClr val="DFDFD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616170" y="5590384"/>
            <a:ext cx="0" cy="558520"/>
          </a:xfrm>
          <a:custGeom>
            <a:avLst/>
            <a:gdLst/>
            <a:ahLst/>
            <a:cxnLst/>
            <a:rect l="l" t="t" r="r" b="b"/>
            <a:pathLst>
              <a:path h="547370">
                <a:moveTo>
                  <a:pt x="0" y="0"/>
                </a:moveTo>
                <a:lnTo>
                  <a:pt x="0" y="547370"/>
                </a:lnTo>
              </a:path>
            </a:pathLst>
          </a:custGeom>
          <a:ln w="3175">
            <a:solidFill>
              <a:srgbClr val="58B4D9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708812" y="6380346"/>
            <a:ext cx="634976" cy="0"/>
          </a:xfrm>
          <a:custGeom>
            <a:avLst/>
            <a:gdLst/>
            <a:ahLst/>
            <a:cxnLst/>
            <a:rect l="l" t="t" r="r" b="b"/>
            <a:pathLst>
              <a:path w="622300">
                <a:moveTo>
                  <a:pt x="0" y="0"/>
                </a:moveTo>
                <a:lnTo>
                  <a:pt x="621792" y="0"/>
                </a:lnTo>
              </a:path>
            </a:pathLst>
          </a:custGeom>
          <a:ln w="57912">
            <a:solidFill>
              <a:srgbClr val="AFAFA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/>
          <p:nvPr/>
        </p:nvSpPr>
        <p:spPr>
          <a:xfrm>
            <a:off x="1008935" y="5540622"/>
            <a:ext cx="26564" cy="28509"/>
          </a:xfrm>
          <a:custGeom>
            <a:avLst/>
            <a:gdLst/>
            <a:ahLst/>
            <a:cxnLst/>
            <a:rect l="l" t="t" r="r" b="b"/>
            <a:pathLst>
              <a:path w="26034" h="27939">
                <a:moveTo>
                  <a:pt x="20104" y="0"/>
                </a:moveTo>
                <a:lnTo>
                  <a:pt x="5803" y="0"/>
                </a:lnTo>
                <a:lnTo>
                  <a:pt x="0" y="6096"/>
                </a:lnTo>
                <a:lnTo>
                  <a:pt x="0" y="21335"/>
                </a:lnTo>
                <a:lnTo>
                  <a:pt x="5803" y="27431"/>
                </a:lnTo>
                <a:lnTo>
                  <a:pt x="20104" y="27431"/>
                </a:lnTo>
                <a:lnTo>
                  <a:pt x="25908" y="21335"/>
                </a:lnTo>
                <a:lnTo>
                  <a:pt x="25908" y="6096"/>
                </a:lnTo>
                <a:lnTo>
                  <a:pt x="20104" y="0"/>
                </a:lnTo>
                <a:close/>
              </a:path>
            </a:pathLst>
          </a:custGeom>
          <a:solidFill>
            <a:srgbClr val="B9C74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5" name="object 55"/>
          <p:cNvSpPr/>
          <p:nvPr/>
        </p:nvSpPr>
        <p:spPr>
          <a:xfrm>
            <a:off x="850321" y="5654142"/>
            <a:ext cx="349885" cy="205395"/>
          </a:xfrm>
          <a:custGeom>
            <a:avLst/>
            <a:gdLst/>
            <a:ahLst/>
            <a:cxnLst/>
            <a:rect l="l" t="t" r="r" b="b"/>
            <a:pathLst>
              <a:path w="342900" h="201295">
                <a:moveTo>
                  <a:pt x="174485" y="0"/>
                </a:moveTo>
                <a:lnTo>
                  <a:pt x="168414" y="0"/>
                </a:lnTo>
                <a:lnTo>
                  <a:pt x="3035" y="95288"/>
                </a:lnTo>
                <a:lnTo>
                  <a:pt x="0" y="98310"/>
                </a:lnTo>
                <a:lnTo>
                  <a:pt x="0" y="101346"/>
                </a:lnTo>
                <a:lnTo>
                  <a:pt x="3035" y="104368"/>
                </a:lnTo>
                <a:lnTo>
                  <a:pt x="169938" y="201168"/>
                </a:lnTo>
                <a:lnTo>
                  <a:pt x="174485" y="201168"/>
                </a:lnTo>
                <a:lnTo>
                  <a:pt x="341388" y="104368"/>
                </a:lnTo>
                <a:lnTo>
                  <a:pt x="342900" y="104368"/>
                </a:lnTo>
                <a:lnTo>
                  <a:pt x="342900" y="96799"/>
                </a:lnTo>
                <a:lnTo>
                  <a:pt x="341388" y="96799"/>
                </a:lnTo>
                <a:lnTo>
                  <a:pt x="174485" y="0"/>
                </a:lnTo>
                <a:close/>
              </a:path>
            </a:pathLst>
          </a:custGeom>
          <a:solidFill>
            <a:srgbClr val="E4F8FD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/>
          <p:nvPr/>
        </p:nvSpPr>
        <p:spPr>
          <a:xfrm>
            <a:off x="826995" y="5792541"/>
            <a:ext cx="180774" cy="308417"/>
          </a:xfrm>
          <a:custGeom>
            <a:avLst/>
            <a:gdLst/>
            <a:ahLst/>
            <a:cxnLst/>
            <a:rect l="l" t="t" r="r" b="b"/>
            <a:pathLst>
              <a:path w="177165" h="302260">
                <a:moveTo>
                  <a:pt x="173736" y="300228"/>
                </a:moveTo>
                <a:lnTo>
                  <a:pt x="170688" y="300228"/>
                </a:lnTo>
                <a:lnTo>
                  <a:pt x="170688" y="301752"/>
                </a:lnTo>
                <a:lnTo>
                  <a:pt x="172211" y="301752"/>
                </a:lnTo>
                <a:lnTo>
                  <a:pt x="173736" y="300228"/>
                </a:lnTo>
                <a:close/>
              </a:path>
              <a:path w="177165" h="302260">
                <a:moveTo>
                  <a:pt x="6095" y="0"/>
                </a:moveTo>
                <a:lnTo>
                  <a:pt x="3048" y="0"/>
                </a:lnTo>
                <a:lnTo>
                  <a:pt x="1523" y="1524"/>
                </a:lnTo>
                <a:lnTo>
                  <a:pt x="0" y="1524"/>
                </a:lnTo>
                <a:lnTo>
                  <a:pt x="0" y="202691"/>
                </a:lnTo>
                <a:lnTo>
                  <a:pt x="1523" y="204215"/>
                </a:lnTo>
                <a:lnTo>
                  <a:pt x="169164" y="300228"/>
                </a:lnTo>
                <a:lnTo>
                  <a:pt x="175260" y="300228"/>
                </a:lnTo>
                <a:lnTo>
                  <a:pt x="176783" y="298703"/>
                </a:lnTo>
                <a:lnTo>
                  <a:pt x="176783" y="100584"/>
                </a:lnTo>
                <a:lnTo>
                  <a:pt x="173736" y="97536"/>
                </a:lnTo>
                <a:lnTo>
                  <a:pt x="7620" y="1524"/>
                </a:lnTo>
                <a:lnTo>
                  <a:pt x="6095" y="0"/>
                </a:lnTo>
                <a:close/>
              </a:path>
            </a:pathLst>
          </a:custGeom>
          <a:solidFill>
            <a:srgbClr val="CCF0FB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7" name="object 57"/>
          <p:cNvSpPr/>
          <p:nvPr/>
        </p:nvSpPr>
        <p:spPr>
          <a:xfrm>
            <a:off x="1044702" y="5794095"/>
            <a:ext cx="180774" cy="306473"/>
          </a:xfrm>
          <a:custGeom>
            <a:avLst/>
            <a:gdLst/>
            <a:ahLst/>
            <a:cxnLst/>
            <a:rect l="l" t="t" r="r" b="b"/>
            <a:pathLst>
              <a:path w="177165" h="300354">
                <a:moveTo>
                  <a:pt x="6095" y="298703"/>
                </a:moveTo>
                <a:lnTo>
                  <a:pt x="3047" y="298703"/>
                </a:lnTo>
                <a:lnTo>
                  <a:pt x="3047" y="300228"/>
                </a:lnTo>
                <a:lnTo>
                  <a:pt x="4571" y="300228"/>
                </a:lnTo>
                <a:lnTo>
                  <a:pt x="6095" y="298703"/>
                </a:lnTo>
                <a:close/>
              </a:path>
              <a:path w="177165" h="300354">
                <a:moveTo>
                  <a:pt x="173735" y="0"/>
                </a:moveTo>
                <a:lnTo>
                  <a:pt x="170687" y="0"/>
                </a:lnTo>
                <a:lnTo>
                  <a:pt x="169163" y="1523"/>
                </a:lnTo>
                <a:lnTo>
                  <a:pt x="1523" y="97535"/>
                </a:lnTo>
                <a:lnTo>
                  <a:pt x="0" y="99059"/>
                </a:lnTo>
                <a:lnTo>
                  <a:pt x="0" y="298703"/>
                </a:lnTo>
                <a:lnTo>
                  <a:pt x="7619" y="298703"/>
                </a:lnTo>
                <a:lnTo>
                  <a:pt x="173735" y="202691"/>
                </a:lnTo>
                <a:lnTo>
                  <a:pt x="176783" y="199644"/>
                </a:lnTo>
                <a:lnTo>
                  <a:pt x="176783" y="3047"/>
                </a:lnTo>
                <a:lnTo>
                  <a:pt x="175259" y="1523"/>
                </a:lnTo>
                <a:lnTo>
                  <a:pt x="173735" y="1523"/>
                </a:lnTo>
                <a:lnTo>
                  <a:pt x="173735" y="0"/>
                </a:lnTo>
                <a:close/>
              </a:path>
            </a:pathLst>
          </a:custGeom>
          <a:solidFill>
            <a:srgbClr val="80DDF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8" name="object 58"/>
          <p:cNvSpPr/>
          <p:nvPr/>
        </p:nvSpPr>
        <p:spPr>
          <a:xfrm>
            <a:off x="788807" y="6570970"/>
            <a:ext cx="440660" cy="21775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9" name="object 59"/>
          <p:cNvSpPr/>
          <p:nvPr/>
        </p:nvSpPr>
        <p:spPr>
          <a:xfrm>
            <a:off x="7421331" y="2702666"/>
            <a:ext cx="753549" cy="752901"/>
          </a:xfrm>
          <a:custGeom>
            <a:avLst/>
            <a:gdLst/>
            <a:ahLst/>
            <a:cxnLst/>
            <a:rect l="l" t="t" r="r" b="b"/>
            <a:pathLst>
              <a:path w="738504" h="737870">
                <a:moveTo>
                  <a:pt x="368768" y="0"/>
                </a:moveTo>
                <a:lnTo>
                  <a:pt x="321837" y="2997"/>
                </a:lnTo>
                <a:lnTo>
                  <a:pt x="275412" y="12029"/>
                </a:lnTo>
                <a:lnTo>
                  <a:pt x="229998" y="27157"/>
                </a:lnTo>
                <a:lnTo>
                  <a:pt x="186103" y="48442"/>
                </a:lnTo>
                <a:lnTo>
                  <a:pt x="144232" y="75946"/>
                </a:lnTo>
                <a:lnTo>
                  <a:pt x="109283" y="106483"/>
                </a:lnTo>
                <a:lnTo>
                  <a:pt x="79039" y="140329"/>
                </a:lnTo>
                <a:lnTo>
                  <a:pt x="53564" y="177001"/>
                </a:lnTo>
                <a:lnTo>
                  <a:pt x="32923" y="216018"/>
                </a:lnTo>
                <a:lnTo>
                  <a:pt x="17181" y="256894"/>
                </a:lnTo>
                <a:lnTo>
                  <a:pt x="6404" y="299149"/>
                </a:lnTo>
                <a:lnTo>
                  <a:pt x="655" y="342300"/>
                </a:lnTo>
                <a:lnTo>
                  <a:pt x="0" y="385862"/>
                </a:lnTo>
                <a:lnTo>
                  <a:pt x="4503" y="429354"/>
                </a:lnTo>
                <a:lnTo>
                  <a:pt x="14229" y="472293"/>
                </a:lnTo>
                <a:lnTo>
                  <a:pt x="29244" y="514196"/>
                </a:lnTo>
                <a:lnTo>
                  <a:pt x="49612" y="554580"/>
                </a:lnTo>
                <a:lnTo>
                  <a:pt x="75398" y="592963"/>
                </a:lnTo>
                <a:lnTo>
                  <a:pt x="109047" y="630847"/>
                </a:lnTo>
                <a:lnTo>
                  <a:pt x="146473" y="663128"/>
                </a:lnTo>
                <a:lnTo>
                  <a:pt x="187098" y="689724"/>
                </a:lnTo>
                <a:lnTo>
                  <a:pt x="230345" y="710553"/>
                </a:lnTo>
                <a:lnTo>
                  <a:pt x="275636" y="725533"/>
                </a:lnTo>
                <a:lnTo>
                  <a:pt x="322392" y="734581"/>
                </a:lnTo>
                <a:lnTo>
                  <a:pt x="370038" y="737615"/>
                </a:lnTo>
                <a:lnTo>
                  <a:pt x="416959" y="734618"/>
                </a:lnTo>
                <a:lnTo>
                  <a:pt x="463313" y="725586"/>
                </a:lnTo>
                <a:lnTo>
                  <a:pt x="508533" y="710458"/>
                </a:lnTo>
                <a:lnTo>
                  <a:pt x="552052" y="689173"/>
                </a:lnTo>
                <a:lnTo>
                  <a:pt x="593304" y="661670"/>
                </a:lnTo>
                <a:lnTo>
                  <a:pt x="628523" y="631376"/>
                </a:lnTo>
                <a:lnTo>
                  <a:pt x="658993" y="597733"/>
                </a:lnTo>
                <a:lnTo>
                  <a:pt x="684650" y="561222"/>
                </a:lnTo>
                <a:lnTo>
                  <a:pt x="705428" y="522328"/>
                </a:lnTo>
                <a:lnTo>
                  <a:pt x="721263" y="481532"/>
                </a:lnTo>
                <a:lnTo>
                  <a:pt x="732091" y="439318"/>
                </a:lnTo>
                <a:lnTo>
                  <a:pt x="737847" y="396168"/>
                </a:lnTo>
                <a:lnTo>
                  <a:pt x="738467" y="352565"/>
                </a:lnTo>
                <a:lnTo>
                  <a:pt x="733886" y="308991"/>
                </a:lnTo>
                <a:lnTo>
                  <a:pt x="724040" y="265931"/>
                </a:lnTo>
                <a:lnTo>
                  <a:pt x="708864" y="223865"/>
                </a:lnTo>
                <a:lnTo>
                  <a:pt x="688294" y="183278"/>
                </a:lnTo>
                <a:lnTo>
                  <a:pt x="662265" y="144652"/>
                </a:lnTo>
                <a:lnTo>
                  <a:pt x="629038" y="106768"/>
                </a:lnTo>
                <a:lnTo>
                  <a:pt x="591916" y="74487"/>
                </a:lnTo>
                <a:lnTo>
                  <a:pt x="551494" y="47891"/>
                </a:lnTo>
                <a:lnTo>
                  <a:pt x="508370" y="27062"/>
                </a:lnTo>
                <a:lnTo>
                  <a:pt x="463143" y="12082"/>
                </a:lnTo>
                <a:lnTo>
                  <a:pt x="416410" y="3034"/>
                </a:lnTo>
                <a:lnTo>
                  <a:pt x="368768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0" name="object 60"/>
          <p:cNvSpPr/>
          <p:nvPr/>
        </p:nvSpPr>
        <p:spPr>
          <a:xfrm>
            <a:off x="7421331" y="2702666"/>
            <a:ext cx="753549" cy="752901"/>
          </a:xfrm>
          <a:custGeom>
            <a:avLst/>
            <a:gdLst/>
            <a:ahLst/>
            <a:cxnLst/>
            <a:rect l="l" t="t" r="r" b="b"/>
            <a:pathLst>
              <a:path w="738504" h="737870">
                <a:moveTo>
                  <a:pt x="368768" y="0"/>
                </a:moveTo>
                <a:lnTo>
                  <a:pt x="321837" y="2997"/>
                </a:lnTo>
                <a:lnTo>
                  <a:pt x="275412" y="12029"/>
                </a:lnTo>
                <a:lnTo>
                  <a:pt x="229998" y="27157"/>
                </a:lnTo>
                <a:lnTo>
                  <a:pt x="186103" y="48442"/>
                </a:lnTo>
                <a:lnTo>
                  <a:pt x="144232" y="75946"/>
                </a:lnTo>
                <a:lnTo>
                  <a:pt x="109283" y="106483"/>
                </a:lnTo>
                <a:lnTo>
                  <a:pt x="79039" y="140329"/>
                </a:lnTo>
                <a:lnTo>
                  <a:pt x="53564" y="177001"/>
                </a:lnTo>
                <a:lnTo>
                  <a:pt x="32923" y="216018"/>
                </a:lnTo>
                <a:lnTo>
                  <a:pt x="17181" y="256894"/>
                </a:lnTo>
                <a:lnTo>
                  <a:pt x="6404" y="299149"/>
                </a:lnTo>
                <a:lnTo>
                  <a:pt x="655" y="342300"/>
                </a:lnTo>
                <a:lnTo>
                  <a:pt x="0" y="385862"/>
                </a:lnTo>
                <a:lnTo>
                  <a:pt x="4503" y="429354"/>
                </a:lnTo>
                <a:lnTo>
                  <a:pt x="14229" y="472293"/>
                </a:lnTo>
                <a:lnTo>
                  <a:pt x="29244" y="514196"/>
                </a:lnTo>
                <a:lnTo>
                  <a:pt x="49612" y="554580"/>
                </a:lnTo>
                <a:lnTo>
                  <a:pt x="75398" y="592963"/>
                </a:lnTo>
                <a:lnTo>
                  <a:pt x="109047" y="630847"/>
                </a:lnTo>
                <a:lnTo>
                  <a:pt x="146473" y="663128"/>
                </a:lnTo>
                <a:lnTo>
                  <a:pt x="187098" y="689724"/>
                </a:lnTo>
                <a:lnTo>
                  <a:pt x="230345" y="710553"/>
                </a:lnTo>
                <a:lnTo>
                  <a:pt x="275636" y="725533"/>
                </a:lnTo>
                <a:lnTo>
                  <a:pt x="322392" y="734581"/>
                </a:lnTo>
                <a:lnTo>
                  <a:pt x="370038" y="737615"/>
                </a:lnTo>
                <a:lnTo>
                  <a:pt x="416959" y="734618"/>
                </a:lnTo>
                <a:lnTo>
                  <a:pt x="463313" y="725586"/>
                </a:lnTo>
                <a:lnTo>
                  <a:pt x="508533" y="710458"/>
                </a:lnTo>
                <a:lnTo>
                  <a:pt x="552052" y="689173"/>
                </a:lnTo>
                <a:lnTo>
                  <a:pt x="593304" y="661670"/>
                </a:lnTo>
                <a:lnTo>
                  <a:pt x="628523" y="631376"/>
                </a:lnTo>
                <a:lnTo>
                  <a:pt x="658993" y="597733"/>
                </a:lnTo>
                <a:lnTo>
                  <a:pt x="684650" y="561222"/>
                </a:lnTo>
                <a:lnTo>
                  <a:pt x="705428" y="522328"/>
                </a:lnTo>
                <a:lnTo>
                  <a:pt x="721263" y="481532"/>
                </a:lnTo>
                <a:lnTo>
                  <a:pt x="732091" y="439318"/>
                </a:lnTo>
                <a:lnTo>
                  <a:pt x="737847" y="396168"/>
                </a:lnTo>
                <a:lnTo>
                  <a:pt x="738467" y="352565"/>
                </a:lnTo>
                <a:lnTo>
                  <a:pt x="733886" y="308991"/>
                </a:lnTo>
                <a:lnTo>
                  <a:pt x="724040" y="265931"/>
                </a:lnTo>
                <a:lnTo>
                  <a:pt x="708864" y="223865"/>
                </a:lnTo>
                <a:lnTo>
                  <a:pt x="688294" y="183278"/>
                </a:lnTo>
                <a:lnTo>
                  <a:pt x="662265" y="144652"/>
                </a:lnTo>
                <a:lnTo>
                  <a:pt x="629038" y="106768"/>
                </a:lnTo>
                <a:lnTo>
                  <a:pt x="591916" y="74487"/>
                </a:lnTo>
                <a:lnTo>
                  <a:pt x="551494" y="47891"/>
                </a:lnTo>
                <a:lnTo>
                  <a:pt x="508370" y="27062"/>
                </a:lnTo>
                <a:lnTo>
                  <a:pt x="463143" y="12082"/>
                </a:lnTo>
                <a:lnTo>
                  <a:pt x="416410" y="3034"/>
                </a:lnTo>
                <a:lnTo>
                  <a:pt x="368768" y="0"/>
                </a:lnTo>
                <a:close/>
              </a:path>
            </a:pathLst>
          </a:custGeom>
          <a:solidFill>
            <a:srgbClr val="58B4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1" name="object 61"/>
          <p:cNvSpPr/>
          <p:nvPr/>
        </p:nvSpPr>
        <p:spPr>
          <a:xfrm>
            <a:off x="7481503" y="2814629"/>
            <a:ext cx="96542" cy="272133"/>
          </a:xfrm>
          <a:custGeom>
            <a:avLst/>
            <a:gdLst/>
            <a:ahLst/>
            <a:cxnLst/>
            <a:rect l="l" t="t" r="r" b="b"/>
            <a:pathLst>
              <a:path w="94615" h="266700">
                <a:moveTo>
                  <a:pt x="45511" y="0"/>
                </a:moveTo>
                <a:lnTo>
                  <a:pt x="14364" y="36308"/>
                </a:lnTo>
                <a:lnTo>
                  <a:pt x="0" y="80808"/>
                </a:lnTo>
                <a:lnTo>
                  <a:pt x="81" y="119317"/>
                </a:lnTo>
                <a:lnTo>
                  <a:pt x="7995" y="163598"/>
                </a:lnTo>
                <a:lnTo>
                  <a:pt x="26243" y="212957"/>
                </a:lnTo>
                <a:lnTo>
                  <a:pt x="57322" y="266700"/>
                </a:lnTo>
                <a:lnTo>
                  <a:pt x="65557" y="251354"/>
                </a:lnTo>
                <a:lnTo>
                  <a:pt x="74340" y="235759"/>
                </a:lnTo>
                <a:lnTo>
                  <a:pt x="83790" y="220140"/>
                </a:lnTo>
                <a:lnTo>
                  <a:pt x="94025" y="204724"/>
                </a:lnTo>
                <a:lnTo>
                  <a:pt x="60960" y="138588"/>
                </a:lnTo>
                <a:lnTo>
                  <a:pt x="45337" y="80930"/>
                </a:lnTo>
                <a:lnTo>
                  <a:pt x="41929" y="33988"/>
                </a:lnTo>
                <a:lnTo>
                  <a:pt x="4551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2" name="object 62"/>
          <p:cNvSpPr/>
          <p:nvPr/>
        </p:nvSpPr>
        <p:spPr>
          <a:xfrm>
            <a:off x="7602325" y="3099204"/>
            <a:ext cx="507333" cy="250751"/>
          </a:xfrm>
          <a:custGeom>
            <a:avLst/>
            <a:gdLst/>
            <a:ahLst/>
            <a:cxnLst/>
            <a:rect l="l" t="t" r="r" b="b"/>
            <a:pathLst>
              <a:path w="497204" h="245745">
                <a:moveTo>
                  <a:pt x="34416" y="0"/>
                </a:moveTo>
                <a:lnTo>
                  <a:pt x="24860" y="14368"/>
                </a:lnTo>
                <a:lnTo>
                  <a:pt x="15875" y="28940"/>
                </a:lnTo>
                <a:lnTo>
                  <a:pt x="7556" y="43487"/>
                </a:lnTo>
                <a:lnTo>
                  <a:pt x="0" y="57784"/>
                </a:lnTo>
                <a:lnTo>
                  <a:pt x="14001" y="71957"/>
                </a:lnTo>
                <a:lnTo>
                  <a:pt x="46005" y="100254"/>
                </a:lnTo>
                <a:lnTo>
                  <a:pt x="120361" y="154255"/>
                </a:lnTo>
                <a:lnTo>
                  <a:pt x="175936" y="185142"/>
                </a:lnTo>
                <a:lnTo>
                  <a:pt x="229955" y="208206"/>
                </a:lnTo>
                <a:lnTo>
                  <a:pt x="281638" y="224567"/>
                </a:lnTo>
                <a:lnTo>
                  <a:pt x="330208" y="235344"/>
                </a:lnTo>
                <a:lnTo>
                  <a:pt x="374886" y="241657"/>
                </a:lnTo>
                <a:lnTo>
                  <a:pt x="414893" y="244623"/>
                </a:lnTo>
                <a:lnTo>
                  <a:pt x="449452" y="245363"/>
                </a:lnTo>
                <a:lnTo>
                  <a:pt x="457158" y="239317"/>
                </a:lnTo>
                <a:lnTo>
                  <a:pt x="469566" y="224424"/>
                </a:lnTo>
                <a:lnTo>
                  <a:pt x="483760" y="205555"/>
                </a:lnTo>
                <a:lnTo>
                  <a:pt x="493286" y="192447"/>
                </a:lnTo>
                <a:lnTo>
                  <a:pt x="421131" y="192447"/>
                </a:lnTo>
                <a:lnTo>
                  <a:pt x="381144" y="188958"/>
                </a:lnTo>
                <a:lnTo>
                  <a:pt x="335032" y="180343"/>
                </a:lnTo>
                <a:lnTo>
                  <a:pt x="283548" y="165057"/>
                </a:lnTo>
                <a:lnTo>
                  <a:pt x="227446" y="141559"/>
                </a:lnTo>
                <a:lnTo>
                  <a:pt x="167476" y="108305"/>
                </a:lnTo>
                <a:lnTo>
                  <a:pt x="104393" y="63753"/>
                </a:lnTo>
                <a:lnTo>
                  <a:pt x="66690" y="31400"/>
                </a:lnTo>
                <a:lnTo>
                  <a:pt x="49976" y="15426"/>
                </a:lnTo>
                <a:lnTo>
                  <a:pt x="34416" y="0"/>
                </a:lnTo>
                <a:close/>
              </a:path>
              <a:path w="497204" h="245745">
                <a:moveTo>
                  <a:pt x="496823" y="187578"/>
                </a:moveTo>
                <a:lnTo>
                  <a:pt x="479724" y="190214"/>
                </a:lnTo>
                <a:lnTo>
                  <a:pt x="454242" y="192351"/>
                </a:lnTo>
                <a:lnTo>
                  <a:pt x="421131" y="192447"/>
                </a:lnTo>
                <a:lnTo>
                  <a:pt x="493286" y="192447"/>
                </a:lnTo>
                <a:lnTo>
                  <a:pt x="496823" y="18757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3" name="object 63"/>
          <p:cNvSpPr/>
          <p:nvPr/>
        </p:nvSpPr>
        <p:spPr>
          <a:xfrm>
            <a:off x="7804480" y="2907932"/>
            <a:ext cx="359604" cy="301938"/>
          </a:xfrm>
          <a:custGeom>
            <a:avLst/>
            <a:gdLst/>
            <a:ahLst/>
            <a:cxnLst/>
            <a:rect l="l" t="t" r="r" b="b"/>
            <a:pathLst>
              <a:path w="352425" h="295910">
                <a:moveTo>
                  <a:pt x="50926" y="0"/>
                </a:moveTo>
                <a:lnTo>
                  <a:pt x="38504" y="7179"/>
                </a:lnTo>
                <a:lnTo>
                  <a:pt x="25939" y="14573"/>
                </a:lnTo>
                <a:lnTo>
                  <a:pt x="13136" y="22395"/>
                </a:lnTo>
                <a:lnTo>
                  <a:pt x="0" y="30861"/>
                </a:lnTo>
                <a:lnTo>
                  <a:pt x="46607" y="72788"/>
                </a:lnTo>
                <a:lnTo>
                  <a:pt x="93924" y="112730"/>
                </a:lnTo>
                <a:lnTo>
                  <a:pt x="140730" y="150198"/>
                </a:lnTo>
                <a:lnTo>
                  <a:pt x="185804" y="184703"/>
                </a:lnTo>
                <a:lnTo>
                  <a:pt x="227928" y="215755"/>
                </a:lnTo>
                <a:lnTo>
                  <a:pt x="265881" y="242866"/>
                </a:lnTo>
                <a:lnTo>
                  <a:pt x="298444" y="265546"/>
                </a:lnTo>
                <a:lnTo>
                  <a:pt x="342519" y="295656"/>
                </a:lnTo>
                <a:lnTo>
                  <a:pt x="345703" y="287833"/>
                </a:lnTo>
                <a:lnTo>
                  <a:pt x="348186" y="280225"/>
                </a:lnTo>
                <a:lnTo>
                  <a:pt x="350216" y="272617"/>
                </a:lnTo>
                <a:lnTo>
                  <a:pt x="352044" y="264795"/>
                </a:lnTo>
                <a:lnTo>
                  <a:pt x="332265" y="249609"/>
                </a:lnTo>
                <a:lnTo>
                  <a:pt x="306191" y="229082"/>
                </a:lnTo>
                <a:lnTo>
                  <a:pt x="274415" y="203325"/>
                </a:lnTo>
                <a:lnTo>
                  <a:pt x="237537" y="172450"/>
                </a:lnTo>
                <a:lnTo>
                  <a:pt x="196152" y="136568"/>
                </a:lnTo>
                <a:lnTo>
                  <a:pt x="150858" y="95791"/>
                </a:lnTo>
                <a:lnTo>
                  <a:pt x="102250" y="50231"/>
                </a:lnTo>
                <a:lnTo>
                  <a:pt x="5092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4" name="object 64"/>
          <p:cNvSpPr/>
          <p:nvPr/>
        </p:nvSpPr>
        <p:spPr>
          <a:xfrm>
            <a:off x="7631869" y="2718217"/>
            <a:ext cx="155504" cy="15083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5" name="object 65"/>
          <p:cNvSpPr/>
          <p:nvPr/>
        </p:nvSpPr>
        <p:spPr>
          <a:xfrm>
            <a:off x="7488805" y="3086762"/>
            <a:ext cx="114037" cy="286387"/>
          </a:xfrm>
          <a:custGeom>
            <a:avLst/>
            <a:gdLst/>
            <a:ahLst/>
            <a:cxnLst/>
            <a:rect l="l" t="t" r="r" b="b"/>
            <a:pathLst>
              <a:path w="111759" h="280670">
                <a:moveTo>
                  <a:pt x="50927" y="0"/>
                </a:moveTo>
                <a:lnTo>
                  <a:pt x="28467" y="54361"/>
                </a:lnTo>
                <a:lnTo>
                  <a:pt x="13462" y="107711"/>
                </a:lnTo>
                <a:lnTo>
                  <a:pt x="4456" y="158609"/>
                </a:lnTo>
                <a:lnTo>
                  <a:pt x="0" y="205612"/>
                </a:lnTo>
                <a:lnTo>
                  <a:pt x="3556" y="210312"/>
                </a:lnTo>
                <a:lnTo>
                  <a:pt x="3556" y="215011"/>
                </a:lnTo>
                <a:lnTo>
                  <a:pt x="36576" y="252364"/>
                </a:lnTo>
                <a:lnTo>
                  <a:pt x="68707" y="280415"/>
                </a:lnTo>
                <a:lnTo>
                  <a:pt x="68032" y="238678"/>
                </a:lnTo>
                <a:lnTo>
                  <a:pt x="73120" y="188166"/>
                </a:lnTo>
                <a:lnTo>
                  <a:pt x="86637" y="131200"/>
                </a:lnTo>
                <a:lnTo>
                  <a:pt x="111252" y="70104"/>
                </a:lnTo>
                <a:lnTo>
                  <a:pt x="93646" y="52310"/>
                </a:lnTo>
                <a:lnTo>
                  <a:pt x="77946" y="34623"/>
                </a:lnTo>
                <a:lnTo>
                  <a:pt x="63817" y="17150"/>
                </a:lnTo>
                <a:lnTo>
                  <a:pt x="5092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6" name="object 66"/>
          <p:cNvSpPr/>
          <p:nvPr/>
        </p:nvSpPr>
        <p:spPr>
          <a:xfrm>
            <a:off x="7540123" y="2869056"/>
            <a:ext cx="264357" cy="287683"/>
          </a:xfrm>
          <a:custGeom>
            <a:avLst/>
            <a:gdLst/>
            <a:ahLst/>
            <a:cxnLst/>
            <a:rect l="l" t="t" r="r" b="b"/>
            <a:pathLst>
              <a:path w="259079" h="281939">
                <a:moveTo>
                  <a:pt x="188975" y="0"/>
                </a:moveTo>
                <a:lnTo>
                  <a:pt x="138287" y="39068"/>
                </a:lnTo>
                <a:lnTo>
                  <a:pt x="86741" y="88900"/>
                </a:lnTo>
                <a:lnTo>
                  <a:pt x="59975" y="119221"/>
                </a:lnTo>
                <a:lnTo>
                  <a:pt x="36829" y="150495"/>
                </a:lnTo>
                <a:lnTo>
                  <a:pt x="8255" y="196768"/>
                </a:lnTo>
                <a:lnTo>
                  <a:pt x="0" y="212090"/>
                </a:lnTo>
                <a:lnTo>
                  <a:pt x="12983" y="229147"/>
                </a:lnTo>
                <a:lnTo>
                  <a:pt x="27193" y="246538"/>
                </a:lnTo>
                <a:lnTo>
                  <a:pt x="42951" y="264167"/>
                </a:lnTo>
                <a:lnTo>
                  <a:pt x="60578" y="281940"/>
                </a:lnTo>
                <a:lnTo>
                  <a:pt x="68155" y="267549"/>
                </a:lnTo>
                <a:lnTo>
                  <a:pt x="76517" y="252920"/>
                </a:lnTo>
                <a:lnTo>
                  <a:pt x="109843" y="204392"/>
                </a:lnTo>
                <a:lnTo>
                  <a:pt x="143440" y="165744"/>
                </a:lnTo>
                <a:lnTo>
                  <a:pt x="188196" y="124213"/>
                </a:lnTo>
                <a:lnTo>
                  <a:pt x="236341" y="85431"/>
                </a:lnTo>
                <a:lnTo>
                  <a:pt x="259079" y="68707"/>
                </a:lnTo>
                <a:lnTo>
                  <a:pt x="241286" y="51827"/>
                </a:lnTo>
                <a:lnTo>
                  <a:pt x="223599" y="34829"/>
                </a:lnTo>
                <a:lnTo>
                  <a:pt x="206126" y="17593"/>
                </a:lnTo>
                <a:lnTo>
                  <a:pt x="18897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7" name="object 67"/>
          <p:cNvSpPr/>
          <p:nvPr/>
        </p:nvSpPr>
        <p:spPr>
          <a:xfrm>
            <a:off x="7732949" y="2785893"/>
            <a:ext cx="359604" cy="153561"/>
          </a:xfrm>
          <a:custGeom>
            <a:avLst/>
            <a:gdLst/>
            <a:ahLst/>
            <a:cxnLst/>
            <a:rect l="l" t="t" r="r" b="b"/>
            <a:pathLst>
              <a:path w="352425" h="150494">
                <a:moveTo>
                  <a:pt x="52197" y="48864"/>
                </a:moveTo>
                <a:lnTo>
                  <a:pt x="39522" y="56147"/>
                </a:lnTo>
                <a:lnTo>
                  <a:pt x="26527" y="63977"/>
                </a:lnTo>
                <a:lnTo>
                  <a:pt x="13317" y="72474"/>
                </a:lnTo>
                <a:lnTo>
                  <a:pt x="0" y="81757"/>
                </a:lnTo>
                <a:lnTo>
                  <a:pt x="17077" y="99255"/>
                </a:lnTo>
                <a:lnTo>
                  <a:pt x="34512" y="116396"/>
                </a:lnTo>
                <a:lnTo>
                  <a:pt x="52185" y="133299"/>
                </a:lnTo>
                <a:lnTo>
                  <a:pt x="69976" y="150083"/>
                </a:lnTo>
                <a:lnTo>
                  <a:pt x="83095" y="141640"/>
                </a:lnTo>
                <a:lnTo>
                  <a:pt x="95869" y="133875"/>
                </a:lnTo>
                <a:lnTo>
                  <a:pt x="214026" y="79586"/>
                </a:lnTo>
                <a:lnTo>
                  <a:pt x="287147" y="61913"/>
                </a:lnTo>
                <a:lnTo>
                  <a:pt x="334930" y="57718"/>
                </a:lnTo>
                <a:lnTo>
                  <a:pt x="351610" y="57718"/>
                </a:lnTo>
                <a:lnTo>
                  <a:pt x="345467" y="50007"/>
                </a:lnTo>
                <a:lnTo>
                  <a:pt x="52197" y="50007"/>
                </a:lnTo>
                <a:lnTo>
                  <a:pt x="52197" y="48864"/>
                </a:lnTo>
                <a:close/>
              </a:path>
              <a:path w="352425" h="150494">
                <a:moveTo>
                  <a:pt x="351610" y="57718"/>
                </a:moveTo>
                <a:lnTo>
                  <a:pt x="334930" y="57718"/>
                </a:lnTo>
                <a:lnTo>
                  <a:pt x="352044" y="58262"/>
                </a:lnTo>
                <a:lnTo>
                  <a:pt x="351610" y="57718"/>
                </a:lnTo>
                <a:close/>
              </a:path>
              <a:path w="352425" h="150494">
                <a:moveTo>
                  <a:pt x="260997" y="0"/>
                </a:moveTo>
                <a:lnTo>
                  <a:pt x="216688" y="538"/>
                </a:lnTo>
                <a:lnTo>
                  <a:pt x="166582" y="7691"/>
                </a:lnTo>
                <a:lnTo>
                  <a:pt x="111483" y="23500"/>
                </a:lnTo>
                <a:lnTo>
                  <a:pt x="52197" y="50007"/>
                </a:lnTo>
                <a:lnTo>
                  <a:pt x="345467" y="50007"/>
                </a:lnTo>
                <a:lnTo>
                  <a:pt x="312860" y="16007"/>
                </a:lnTo>
                <a:lnTo>
                  <a:pt x="26099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8" name="object 68"/>
          <p:cNvSpPr/>
          <p:nvPr/>
        </p:nvSpPr>
        <p:spPr>
          <a:xfrm>
            <a:off x="7941810" y="3016721"/>
            <a:ext cx="160752" cy="15966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9" name="object 69"/>
          <p:cNvSpPr/>
          <p:nvPr/>
        </p:nvSpPr>
        <p:spPr>
          <a:xfrm>
            <a:off x="7777282" y="3218504"/>
            <a:ext cx="147697" cy="14875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0" name="object 70"/>
          <p:cNvSpPr/>
          <p:nvPr/>
        </p:nvSpPr>
        <p:spPr>
          <a:xfrm>
            <a:off x="7479735" y="2972046"/>
            <a:ext cx="226517" cy="22616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1" name="object 71"/>
          <p:cNvSpPr/>
          <p:nvPr/>
        </p:nvSpPr>
        <p:spPr>
          <a:xfrm>
            <a:off x="7197495" y="3524897"/>
            <a:ext cx="1269953" cy="30167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2" name="object 72"/>
          <p:cNvSpPr/>
          <p:nvPr/>
        </p:nvSpPr>
        <p:spPr>
          <a:xfrm>
            <a:off x="2313618" y="1438416"/>
            <a:ext cx="1077646" cy="103099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3" name="object 73"/>
          <p:cNvSpPr/>
          <p:nvPr/>
        </p:nvSpPr>
        <p:spPr>
          <a:xfrm>
            <a:off x="5237102" y="4747550"/>
            <a:ext cx="1247146" cy="122848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4" name="object 74"/>
          <p:cNvSpPr/>
          <p:nvPr/>
        </p:nvSpPr>
        <p:spPr>
          <a:xfrm>
            <a:off x="3622965" y="2372997"/>
            <a:ext cx="1124297" cy="919031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5" name="object 75"/>
          <p:cNvSpPr txBox="1"/>
          <p:nvPr/>
        </p:nvSpPr>
        <p:spPr>
          <a:xfrm>
            <a:off x="3222542" y="1634740"/>
            <a:ext cx="2442068" cy="138435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449" spc="-5" dirty="0">
                <a:latin typeface="Segoe UI"/>
                <a:cs typeface="Segoe UI"/>
              </a:rPr>
              <a:t>Cloud</a:t>
            </a:r>
            <a:r>
              <a:rPr sz="2449" dirty="0">
                <a:latin typeface="Segoe UI"/>
                <a:cs typeface="Segoe UI"/>
              </a:rPr>
              <a:t> </a:t>
            </a:r>
            <a:r>
              <a:rPr sz="2449" spc="-5" dirty="0">
                <a:latin typeface="Segoe UI"/>
                <a:cs typeface="Segoe UI"/>
              </a:rPr>
              <a:t>Foundry</a:t>
            </a:r>
            <a:endParaRPr sz="2449">
              <a:latin typeface="Segoe UI"/>
              <a:cs typeface="Segoe UI"/>
            </a:endParaRPr>
          </a:p>
          <a:p>
            <a:pPr>
              <a:spcBef>
                <a:spcPts val="56"/>
              </a:spcBef>
            </a:pPr>
            <a:endParaRPr sz="3929">
              <a:latin typeface="Times New Roman"/>
              <a:cs typeface="Times New Roman"/>
            </a:endParaRPr>
          </a:p>
          <a:p>
            <a:pPr marL="1540187"/>
            <a:r>
              <a:rPr sz="2449" dirty="0">
                <a:latin typeface="Segoe UI"/>
                <a:cs typeface="Segoe UI"/>
              </a:rPr>
              <a:t>Me</a:t>
            </a:r>
            <a:r>
              <a:rPr sz="2449" spc="-5" dirty="0">
                <a:latin typeface="Segoe UI"/>
                <a:cs typeface="Segoe UI"/>
              </a:rPr>
              <a:t>sos</a:t>
            </a:r>
            <a:endParaRPr sz="2449">
              <a:latin typeface="Segoe UI"/>
              <a:cs typeface="Segoe UI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5728495" y="6095772"/>
            <a:ext cx="912811" cy="88637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7" name="object 77"/>
          <p:cNvSpPr txBox="1"/>
          <p:nvPr/>
        </p:nvSpPr>
        <p:spPr>
          <a:xfrm>
            <a:off x="6459107" y="4862753"/>
            <a:ext cx="1873829" cy="1941242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 marR="884457">
              <a:lnSpc>
                <a:spcPct val="110800"/>
              </a:lnSpc>
              <a:spcBef>
                <a:spcPts val="102"/>
              </a:spcBef>
            </a:pPr>
            <a:r>
              <a:rPr sz="2449" spc="-5" dirty="0">
                <a:latin typeface="Segoe UI"/>
                <a:cs typeface="Segoe UI"/>
              </a:rPr>
              <a:t>Do</a:t>
            </a:r>
            <a:r>
              <a:rPr sz="2449" spc="-15" dirty="0">
                <a:latin typeface="Segoe UI"/>
                <a:cs typeface="Segoe UI"/>
              </a:rPr>
              <a:t>c</a:t>
            </a:r>
            <a:r>
              <a:rPr sz="2449" spc="-5" dirty="0">
                <a:latin typeface="Segoe UI"/>
                <a:cs typeface="Segoe UI"/>
              </a:rPr>
              <a:t>ker  Swarm</a:t>
            </a:r>
            <a:endParaRPr sz="2449">
              <a:latin typeface="Segoe UI"/>
              <a:cs typeface="Segoe UI"/>
            </a:endParaRPr>
          </a:p>
          <a:p>
            <a:pPr>
              <a:spcBef>
                <a:spcPts val="10"/>
              </a:spcBef>
            </a:pPr>
            <a:endParaRPr sz="4643">
              <a:latin typeface="Times New Roman"/>
              <a:cs typeface="Times New Roman"/>
            </a:endParaRPr>
          </a:p>
          <a:p>
            <a:pPr marL="309074"/>
            <a:r>
              <a:rPr sz="2449" spc="-5" dirty="0">
                <a:latin typeface="Segoe UI"/>
                <a:cs typeface="Segoe UI"/>
              </a:rPr>
              <a:t>Kubernetes</a:t>
            </a:r>
            <a:endParaRPr sz="2449">
              <a:latin typeface="Segoe UI"/>
              <a:cs typeface="Segoe UI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4573097" y="3697895"/>
            <a:ext cx="1074536" cy="99211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9" name="object 79"/>
          <p:cNvSpPr/>
          <p:nvPr/>
        </p:nvSpPr>
        <p:spPr>
          <a:xfrm>
            <a:off x="5703355" y="3667701"/>
            <a:ext cx="935878" cy="23092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0" name="object 80"/>
          <p:cNvSpPr/>
          <p:nvPr/>
        </p:nvSpPr>
        <p:spPr>
          <a:xfrm>
            <a:off x="5713594" y="4078364"/>
            <a:ext cx="780890" cy="23390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1" name="object 81"/>
          <p:cNvSpPr/>
          <p:nvPr/>
        </p:nvSpPr>
        <p:spPr>
          <a:xfrm>
            <a:off x="9619217" y="1268915"/>
            <a:ext cx="1489733" cy="1637462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2" name="object 82"/>
          <p:cNvSpPr/>
          <p:nvPr/>
        </p:nvSpPr>
        <p:spPr>
          <a:xfrm>
            <a:off x="9435073" y="2734674"/>
            <a:ext cx="1800612" cy="29882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335222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167337" y="1113411"/>
            <a:ext cx="6571617" cy="22750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4829680" y="2624914"/>
            <a:ext cx="715320" cy="348589"/>
          </a:xfrm>
          <a:custGeom>
            <a:avLst/>
            <a:gdLst/>
            <a:ahLst/>
            <a:cxnLst/>
            <a:rect l="l" t="t" r="r" b="b"/>
            <a:pathLst>
              <a:path w="701039" h="341630">
                <a:moveTo>
                  <a:pt x="0" y="341375"/>
                </a:moveTo>
                <a:lnTo>
                  <a:pt x="701039" y="341375"/>
                </a:lnTo>
                <a:lnTo>
                  <a:pt x="701039" y="0"/>
                </a:lnTo>
                <a:lnTo>
                  <a:pt x="0" y="0"/>
                </a:lnTo>
                <a:lnTo>
                  <a:pt x="0" y="3413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388447" y="431136"/>
            <a:ext cx="4389268" cy="450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3347722" y="3620142"/>
            <a:ext cx="6159531" cy="32547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4806354" y="6542071"/>
            <a:ext cx="679684" cy="331743"/>
          </a:xfrm>
          <a:custGeom>
            <a:avLst/>
            <a:gdLst/>
            <a:ahLst/>
            <a:cxnLst/>
            <a:rect l="l" t="t" r="r" b="b"/>
            <a:pathLst>
              <a:path w="666114" h="325120">
                <a:moveTo>
                  <a:pt x="0" y="324611"/>
                </a:moveTo>
                <a:lnTo>
                  <a:pt x="665988" y="324611"/>
                </a:lnTo>
                <a:lnTo>
                  <a:pt x="665988" y="0"/>
                </a:lnTo>
                <a:lnTo>
                  <a:pt x="0" y="0"/>
                </a:lnTo>
                <a:lnTo>
                  <a:pt x="0" y="3246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10959665" y="250361"/>
            <a:ext cx="971903" cy="9719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20185625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416" y="413512"/>
            <a:ext cx="2512200" cy="4680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10913013" y="213042"/>
            <a:ext cx="1015444" cy="10154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2388261" y="3433537"/>
            <a:ext cx="6285619" cy="3239676"/>
          </a:xfrm>
          <a:custGeom>
            <a:avLst/>
            <a:gdLst/>
            <a:ahLst/>
            <a:cxnLst/>
            <a:rect l="l" t="t" r="r" b="b"/>
            <a:pathLst>
              <a:path w="6160134" h="3175000">
                <a:moveTo>
                  <a:pt x="0" y="3174492"/>
                </a:moveTo>
                <a:lnTo>
                  <a:pt x="6160008" y="3174492"/>
                </a:lnTo>
                <a:lnTo>
                  <a:pt x="6160008" y="0"/>
                </a:lnTo>
                <a:lnTo>
                  <a:pt x="0" y="0"/>
                </a:lnTo>
                <a:lnTo>
                  <a:pt x="0" y="3174492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 txBox="1"/>
          <p:nvPr/>
        </p:nvSpPr>
        <p:spPr>
          <a:xfrm>
            <a:off x="2469512" y="3456033"/>
            <a:ext cx="1914000" cy="516185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3265" spc="-5" dirty="0">
                <a:solidFill>
                  <a:srgbClr val="FFFFFF"/>
                </a:solidFill>
                <a:latin typeface="Segoe UI"/>
                <a:cs typeface="Segoe UI"/>
              </a:rPr>
              <a:t>Event</a:t>
            </a:r>
            <a:r>
              <a:rPr sz="3265" spc="-7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3265" dirty="0">
                <a:solidFill>
                  <a:srgbClr val="FFFFFF"/>
                </a:solidFill>
                <a:latin typeface="Segoe UI"/>
                <a:cs typeface="Segoe UI"/>
              </a:rPr>
              <a:t>Hub</a:t>
            </a:r>
            <a:endParaRPr sz="3265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84160" y="4071884"/>
            <a:ext cx="2300170" cy="395240"/>
          </a:xfrm>
          <a:custGeom>
            <a:avLst/>
            <a:gdLst/>
            <a:ahLst/>
            <a:cxnLst/>
            <a:rect l="l" t="t" r="r" b="b"/>
            <a:pathLst>
              <a:path w="2254250" h="387350">
                <a:moveTo>
                  <a:pt x="2189479" y="0"/>
                </a:moveTo>
                <a:lnTo>
                  <a:pt x="64515" y="0"/>
                </a:lnTo>
                <a:lnTo>
                  <a:pt x="39379" y="5062"/>
                </a:lnTo>
                <a:lnTo>
                  <a:pt x="18875" y="18875"/>
                </a:lnTo>
                <a:lnTo>
                  <a:pt x="5062" y="39379"/>
                </a:lnTo>
                <a:lnTo>
                  <a:pt x="0" y="64515"/>
                </a:lnTo>
                <a:lnTo>
                  <a:pt x="0" y="322579"/>
                </a:lnTo>
                <a:lnTo>
                  <a:pt x="5062" y="347716"/>
                </a:lnTo>
                <a:lnTo>
                  <a:pt x="18875" y="368220"/>
                </a:lnTo>
                <a:lnTo>
                  <a:pt x="39379" y="382033"/>
                </a:lnTo>
                <a:lnTo>
                  <a:pt x="64515" y="387095"/>
                </a:lnTo>
                <a:lnTo>
                  <a:pt x="2189479" y="387095"/>
                </a:lnTo>
                <a:lnTo>
                  <a:pt x="2214616" y="382033"/>
                </a:lnTo>
                <a:lnTo>
                  <a:pt x="2235120" y="368220"/>
                </a:lnTo>
                <a:lnTo>
                  <a:pt x="2248933" y="347716"/>
                </a:lnTo>
                <a:lnTo>
                  <a:pt x="2253996" y="322579"/>
                </a:lnTo>
                <a:lnTo>
                  <a:pt x="2253996" y="64515"/>
                </a:lnTo>
                <a:lnTo>
                  <a:pt x="2248933" y="39379"/>
                </a:lnTo>
                <a:lnTo>
                  <a:pt x="2235120" y="18875"/>
                </a:lnTo>
                <a:lnTo>
                  <a:pt x="2214616" y="5062"/>
                </a:lnTo>
                <a:lnTo>
                  <a:pt x="2189479" y="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4384160" y="4071884"/>
            <a:ext cx="2300170" cy="395240"/>
          </a:xfrm>
          <a:custGeom>
            <a:avLst/>
            <a:gdLst/>
            <a:ahLst/>
            <a:cxnLst/>
            <a:rect l="l" t="t" r="r" b="b"/>
            <a:pathLst>
              <a:path w="2254250" h="387350">
                <a:moveTo>
                  <a:pt x="0" y="64515"/>
                </a:moveTo>
                <a:lnTo>
                  <a:pt x="5062" y="39379"/>
                </a:lnTo>
                <a:lnTo>
                  <a:pt x="18875" y="18875"/>
                </a:lnTo>
                <a:lnTo>
                  <a:pt x="39379" y="5062"/>
                </a:lnTo>
                <a:lnTo>
                  <a:pt x="64515" y="0"/>
                </a:lnTo>
                <a:lnTo>
                  <a:pt x="2189479" y="0"/>
                </a:lnTo>
                <a:lnTo>
                  <a:pt x="2214616" y="5062"/>
                </a:lnTo>
                <a:lnTo>
                  <a:pt x="2235120" y="18875"/>
                </a:lnTo>
                <a:lnTo>
                  <a:pt x="2248933" y="39379"/>
                </a:lnTo>
                <a:lnTo>
                  <a:pt x="2253996" y="64515"/>
                </a:lnTo>
                <a:lnTo>
                  <a:pt x="2253996" y="322579"/>
                </a:lnTo>
                <a:lnTo>
                  <a:pt x="2248933" y="347716"/>
                </a:lnTo>
                <a:lnTo>
                  <a:pt x="2235120" y="368220"/>
                </a:lnTo>
                <a:lnTo>
                  <a:pt x="2214616" y="382033"/>
                </a:lnTo>
                <a:lnTo>
                  <a:pt x="2189479" y="387095"/>
                </a:lnTo>
                <a:lnTo>
                  <a:pt x="64515" y="387095"/>
                </a:lnTo>
                <a:lnTo>
                  <a:pt x="39379" y="382033"/>
                </a:lnTo>
                <a:lnTo>
                  <a:pt x="18875" y="368220"/>
                </a:lnTo>
                <a:lnTo>
                  <a:pt x="5062" y="347716"/>
                </a:lnTo>
                <a:lnTo>
                  <a:pt x="0" y="322579"/>
                </a:lnTo>
                <a:lnTo>
                  <a:pt x="0" y="64515"/>
                </a:lnTo>
                <a:close/>
              </a:path>
            </a:pathLst>
          </a:custGeom>
          <a:ln w="289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4384160" y="4580383"/>
            <a:ext cx="2300170" cy="395240"/>
          </a:xfrm>
          <a:custGeom>
            <a:avLst/>
            <a:gdLst/>
            <a:ahLst/>
            <a:cxnLst/>
            <a:rect l="l" t="t" r="r" b="b"/>
            <a:pathLst>
              <a:path w="2254250" h="387350">
                <a:moveTo>
                  <a:pt x="2189479" y="0"/>
                </a:moveTo>
                <a:lnTo>
                  <a:pt x="64515" y="0"/>
                </a:lnTo>
                <a:lnTo>
                  <a:pt x="39379" y="5062"/>
                </a:lnTo>
                <a:lnTo>
                  <a:pt x="18875" y="18875"/>
                </a:lnTo>
                <a:lnTo>
                  <a:pt x="5062" y="39379"/>
                </a:lnTo>
                <a:lnTo>
                  <a:pt x="0" y="64515"/>
                </a:lnTo>
                <a:lnTo>
                  <a:pt x="0" y="322579"/>
                </a:lnTo>
                <a:lnTo>
                  <a:pt x="5062" y="347716"/>
                </a:lnTo>
                <a:lnTo>
                  <a:pt x="18875" y="368220"/>
                </a:lnTo>
                <a:lnTo>
                  <a:pt x="39379" y="382033"/>
                </a:lnTo>
                <a:lnTo>
                  <a:pt x="64515" y="387095"/>
                </a:lnTo>
                <a:lnTo>
                  <a:pt x="2189479" y="387095"/>
                </a:lnTo>
                <a:lnTo>
                  <a:pt x="2214616" y="382033"/>
                </a:lnTo>
                <a:lnTo>
                  <a:pt x="2235120" y="368220"/>
                </a:lnTo>
                <a:lnTo>
                  <a:pt x="2248933" y="347716"/>
                </a:lnTo>
                <a:lnTo>
                  <a:pt x="2253996" y="322579"/>
                </a:lnTo>
                <a:lnTo>
                  <a:pt x="2253996" y="64515"/>
                </a:lnTo>
                <a:lnTo>
                  <a:pt x="2248933" y="39379"/>
                </a:lnTo>
                <a:lnTo>
                  <a:pt x="2235120" y="18875"/>
                </a:lnTo>
                <a:lnTo>
                  <a:pt x="2214616" y="5062"/>
                </a:lnTo>
                <a:lnTo>
                  <a:pt x="2189479" y="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4384160" y="4580383"/>
            <a:ext cx="2300170" cy="395240"/>
          </a:xfrm>
          <a:custGeom>
            <a:avLst/>
            <a:gdLst/>
            <a:ahLst/>
            <a:cxnLst/>
            <a:rect l="l" t="t" r="r" b="b"/>
            <a:pathLst>
              <a:path w="2254250" h="387350">
                <a:moveTo>
                  <a:pt x="0" y="64515"/>
                </a:moveTo>
                <a:lnTo>
                  <a:pt x="5062" y="39379"/>
                </a:lnTo>
                <a:lnTo>
                  <a:pt x="18875" y="18875"/>
                </a:lnTo>
                <a:lnTo>
                  <a:pt x="39379" y="5062"/>
                </a:lnTo>
                <a:lnTo>
                  <a:pt x="64515" y="0"/>
                </a:lnTo>
                <a:lnTo>
                  <a:pt x="2189479" y="0"/>
                </a:lnTo>
                <a:lnTo>
                  <a:pt x="2214616" y="5062"/>
                </a:lnTo>
                <a:lnTo>
                  <a:pt x="2235120" y="18875"/>
                </a:lnTo>
                <a:lnTo>
                  <a:pt x="2248933" y="39379"/>
                </a:lnTo>
                <a:lnTo>
                  <a:pt x="2253996" y="64515"/>
                </a:lnTo>
                <a:lnTo>
                  <a:pt x="2253996" y="322579"/>
                </a:lnTo>
                <a:lnTo>
                  <a:pt x="2248933" y="347716"/>
                </a:lnTo>
                <a:lnTo>
                  <a:pt x="2235120" y="368220"/>
                </a:lnTo>
                <a:lnTo>
                  <a:pt x="2214616" y="382033"/>
                </a:lnTo>
                <a:lnTo>
                  <a:pt x="2189479" y="387095"/>
                </a:lnTo>
                <a:lnTo>
                  <a:pt x="64515" y="387095"/>
                </a:lnTo>
                <a:lnTo>
                  <a:pt x="39379" y="382033"/>
                </a:lnTo>
                <a:lnTo>
                  <a:pt x="18875" y="368220"/>
                </a:lnTo>
                <a:lnTo>
                  <a:pt x="5062" y="347716"/>
                </a:lnTo>
                <a:lnTo>
                  <a:pt x="0" y="322579"/>
                </a:lnTo>
                <a:lnTo>
                  <a:pt x="0" y="64515"/>
                </a:lnTo>
                <a:close/>
              </a:path>
            </a:pathLst>
          </a:custGeom>
          <a:ln w="28955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4384160" y="5088883"/>
            <a:ext cx="2300170" cy="396536"/>
          </a:xfrm>
          <a:custGeom>
            <a:avLst/>
            <a:gdLst/>
            <a:ahLst/>
            <a:cxnLst/>
            <a:rect l="l" t="t" r="r" b="b"/>
            <a:pathLst>
              <a:path w="2254250" h="388620">
                <a:moveTo>
                  <a:pt x="2189226" y="0"/>
                </a:moveTo>
                <a:lnTo>
                  <a:pt x="64769" y="0"/>
                </a:lnTo>
                <a:lnTo>
                  <a:pt x="39540" y="5083"/>
                </a:lnTo>
                <a:lnTo>
                  <a:pt x="18954" y="18954"/>
                </a:lnTo>
                <a:lnTo>
                  <a:pt x="5083" y="39540"/>
                </a:lnTo>
                <a:lnTo>
                  <a:pt x="0" y="64770"/>
                </a:lnTo>
                <a:lnTo>
                  <a:pt x="0" y="323850"/>
                </a:lnTo>
                <a:lnTo>
                  <a:pt x="5083" y="349079"/>
                </a:lnTo>
                <a:lnTo>
                  <a:pt x="18954" y="369665"/>
                </a:lnTo>
                <a:lnTo>
                  <a:pt x="39540" y="383536"/>
                </a:lnTo>
                <a:lnTo>
                  <a:pt x="64769" y="388620"/>
                </a:lnTo>
                <a:lnTo>
                  <a:pt x="2189226" y="388620"/>
                </a:lnTo>
                <a:lnTo>
                  <a:pt x="2214455" y="383536"/>
                </a:lnTo>
                <a:lnTo>
                  <a:pt x="2235041" y="369665"/>
                </a:lnTo>
                <a:lnTo>
                  <a:pt x="2248912" y="349079"/>
                </a:lnTo>
                <a:lnTo>
                  <a:pt x="2253996" y="323850"/>
                </a:lnTo>
                <a:lnTo>
                  <a:pt x="2253996" y="64770"/>
                </a:lnTo>
                <a:lnTo>
                  <a:pt x="2248912" y="39540"/>
                </a:lnTo>
                <a:lnTo>
                  <a:pt x="2235041" y="18954"/>
                </a:lnTo>
                <a:lnTo>
                  <a:pt x="2214455" y="5083"/>
                </a:lnTo>
                <a:lnTo>
                  <a:pt x="2189226" y="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4384160" y="5088883"/>
            <a:ext cx="2300170" cy="396536"/>
          </a:xfrm>
          <a:custGeom>
            <a:avLst/>
            <a:gdLst/>
            <a:ahLst/>
            <a:cxnLst/>
            <a:rect l="l" t="t" r="r" b="b"/>
            <a:pathLst>
              <a:path w="2254250" h="388620">
                <a:moveTo>
                  <a:pt x="0" y="64770"/>
                </a:moveTo>
                <a:lnTo>
                  <a:pt x="5083" y="39540"/>
                </a:lnTo>
                <a:lnTo>
                  <a:pt x="18954" y="18954"/>
                </a:lnTo>
                <a:lnTo>
                  <a:pt x="39540" y="5083"/>
                </a:lnTo>
                <a:lnTo>
                  <a:pt x="64769" y="0"/>
                </a:lnTo>
                <a:lnTo>
                  <a:pt x="2189226" y="0"/>
                </a:lnTo>
                <a:lnTo>
                  <a:pt x="2214455" y="5083"/>
                </a:lnTo>
                <a:lnTo>
                  <a:pt x="2235041" y="18954"/>
                </a:lnTo>
                <a:lnTo>
                  <a:pt x="2248912" y="39540"/>
                </a:lnTo>
                <a:lnTo>
                  <a:pt x="2253996" y="64770"/>
                </a:lnTo>
                <a:lnTo>
                  <a:pt x="2253996" y="323850"/>
                </a:lnTo>
                <a:lnTo>
                  <a:pt x="2248912" y="349079"/>
                </a:lnTo>
                <a:lnTo>
                  <a:pt x="2235041" y="369665"/>
                </a:lnTo>
                <a:lnTo>
                  <a:pt x="2214455" y="383536"/>
                </a:lnTo>
                <a:lnTo>
                  <a:pt x="2189226" y="388620"/>
                </a:lnTo>
                <a:lnTo>
                  <a:pt x="64769" y="388620"/>
                </a:lnTo>
                <a:lnTo>
                  <a:pt x="39540" y="383536"/>
                </a:lnTo>
                <a:lnTo>
                  <a:pt x="18954" y="369665"/>
                </a:lnTo>
                <a:lnTo>
                  <a:pt x="5083" y="349079"/>
                </a:lnTo>
                <a:lnTo>
                  <a:pt x="0" y="323850"/>
                </a:lnTo>
                <a:lnTo>
                  <a:pt x="0" y="64770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 txBox="1"/>
          <p:nvPr/>
        </p:nvSpPr>
        <p:spPr>
          <a:xfrm>
            <a:off x="4980518" y="4111018"/>
            <a:ext cx="1119632" cy="134954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23326">
              <a:spcBef>
                <a:spcPts val="102"/>
              </a:spcBef>
            </a:pP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Partition</a:t>
            </a:r>
            <a:r>
              <a:rPr sz="1837" spc="-8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37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837">
              <a:latin typeface="Segoe UI"/>
              <a:cs typeface="Segoe UI"/>
            </a:endParaRPr>
          </a:p>
          <a:p>
            <a:pPr marL="23326">
              <a:spcBef>
                <a:spcPts val="1796"/>
              </a:spcBef>
            </a:pP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Partition</a:t>
            </a:r>
            <a:r>
              <a:rPr sz="1837" spc="-9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37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837">
              <a:latin typeface="Segoe UI"/>
              <a:cs typeface="Segoe UI"/>
            </a:endParaRPr>
          </a:p>
          <a:p>
            <a:pPr>
              <a:spcBef>
                <a:spcPts val="1806"/>
              </a:spcBef>
            </a:pP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Partition</a:t>
            </a:r>
            <a:r>
              <a:rPr sz="1837" spc="-7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37" dirty="0">
                <a:solidFill>
                  <a:srgbClr val="FFFFFF"/>
                </a:solidFill>
                <a:latin typeface="Segoe UI"/>
                <a:cs typeface="Segoe UI"/>
              </a:rPr>
              <a:t>N</a:t>
            </a:r>
            <a:endParaRPr sz="1837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665836" y="4975365"/>
            <a:ext cx="255027" cy="68733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2665836" y="4975365"/>
            <a:ext cx="255286" cy="687459"/>
          </a:xfrm>
          <a:custGeom>
            <a:avLst/>
            <a:gdLst/>
            <a:ahLst/>
            <a:cxnLst/>
            <a:rect l="l" t="t" r="r" b="b"/>
            <a:pathLst>
              <a:path w="250189" h="673735">
                <a:moveTo>
                  <a:pt x="0" y="673608"/>
                </a:moveTo>
                <a:lnTo>
                  <a:pt x="249936" y="673608"/>
                </a:lnTo>
                <a:lnTo>
                  <a:pt x="249936" y="0"/>
                </a:lnTo>
                <a:lnTo>
                  <a:pt x="0" y="0"/>
                </a:lnTo>
                <a:lnTo>
                  <a:pt x="0" y="673608"/>
                </a:lnTo>
                <a:close/>
              </a:path>
            </a:pathLst>
          </a:custGeom>
          <a:ln w="10668">
            <a:solidFill>
              <a:srgbClr val="005291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2633179" y="4241383"/>
            <a:ext cx="1303646" cy="608411"/>
          </a:xfrm>
          <a:custGeom>
            <a:avLst/>
            <a:gdLst/>
            <a:ahLst/>
            <a:cxnLst/>
            <a:rect l="l" t="t" r="r" b="b"/>
            <a:pathLst>
              <a:path w="1277620" h="596264">
                <a:moveTo>
                  <a:pt x="1177798" y="0"/>
                </a:moveTo>
                <a:lnTo>
                  <a:pt x="99314" y="0"/>
                </a:lnTo>
                <a:lnTo>
                  <a:pt x="60650" y="7802"/>
                </a:lnTo>
                <a:lnTo>
                  <a:pt x="29082" y="29082"/>
                </a:lnTo>
                <a:lnTo>
                  <a:pt x="7802" y="60650"/>
                </a:lnTo>
                <a:lnTo>
                  <a:pt x="0" y="99313"/>
                </a:lnTo>
                <a:lnTo>
                  <a:pt x="0" y="496569"/>
                </a:lnTo>
                <a:lnTo>
                  <a:pt x="7802" y="535233"/>
                </a:lnTo>
                <a:lnTo>
                  <a:pt x="29083" y="566801"/>
                </a:lnTo>
                <a:lnTo>
                  <a:pt x="60650" y="588081"/>
                </a:lnTo>
                <a:lnTo>
                  <a:pt x="99314" y="595883"/>
                </a:lnTo>
                <a:lnTo>
                  <a:pt x="1177798" y="595883"/>
                </a:lnTo>
                <a:lnTo>
                  <a:pt x="1216461" y="588081"/>
                </a:lnTo>
                <a:lnTo>
                  <a:pt x="1248029" y="566801"/>
                </a:lnTo>
                <a:lnTo>
                  <a:pt x="1269309" y="535233"/>
                </a:lnTo>
                <a:lnTo>
                  <a:pt x="1277112" y="496569"/>
                </a:lnTo>
                <a:lnTo>
                  <a:pt x="1277112" y="99313"/>
                </a:lnTo>
                <a:lnTo>
                  <a:pt x="1269309" y="60650"/>
                </a:lnTo>
                <a:lnTo>
                  <a:pt x="1248029" y="29082"/>
                </a:lnTo>
                <a:lnTo>
                  <a:pt x="1216461" y="7802"/>
                </a:lnTo>
                <a:lnTo>
                  <a:pt x="1177798" y="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2633179" y="4241383"/>
            <a:ext cx="1303646" cy="608411"/>
          </a:xfrm>
          <a:custGeom>
            <a:avLst/>
            <a:gdLst/>
            <a:ahLst/>
            <a:cxnLst/>
            <a:rect l="l" t="t" r="r" b="b"/>
            <a:pathLst>
              <a:path w="1277620" h="596264">
                <a:moveTo>
                  <a:pt x="0" y="99313"/>
                </a:moveTo>
                <a:lnTo>
                  <a:pt x="7802" y="60650"/>
                </a:lnTo>
                <a:lnTo>
                  <a:pt x="29082" y="29082"/>
                </a:lnTo>
                <a:lnTo>
                  <a:pt x="60650" y="7802"/>
                </a:lnTo>
                <a:lnTo>
                  <a:pt x="99314" y="0"/>
                </a:lnTo>
                <a:lnTo>
                  <a:pt x="1177798" y="0"/>
                </a:lnTo>
                <a:lnTo>
                  <a:pt x="1216461" y="7802"/>
                </a:lnTo>
                <a:lnTo>
                  <a:pt x="1248029" y="29082"/>
                </a:lnTo>
                <a:lnTo>
                  <a:pt x="1269309" y="60650"/>
                </a:lnTo>
                <a:lnTo>
                  <a:pt x="1277112" y="99313"/>
                </a:lnTo>
                <a:lnTo>
                  <a:pt x="1277112" y="496569"/>
                </a:lnTo>
                <a:lnTo>
                  <a:pt x="1269309" y="535233"/>
                </a:lnTo>
                <a:lnTo>
                  <a:pt x="1248029" y="566801"/>
                </a:lnTo>
                <a:lnTo>
                  <a:pt x="1216461" y="588081"/>
                </a:lnTo>
                <a:lnTo>
                  <a:pt x="1177798" y="595883"/>
                </a:lnTo>
                <a:lnTo>
                  <a:pt x="99314" y="595883"/>
                </a:lnTo>
                <a:lnTo>
                  <a:pt x="60650" y="588081"/>
                </a:lnTo>
                <a:lnTo>
                  <a:pt x="29083" y="566801"/>
                </a:lnTo>
                <a:lnTo>
                  <a:pt x="7802" y="535233"/>
                </a:lnTo>
                <a:lnTo>
                  <a:pt x="0" y="496569"/>
                </a:lnTo>
                <a:lnTo>
                  <a:pt x="0" y="99313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 txBox="1"/>
          <p:nvPr/>
        </p:nvSpPr>
        <p:spPr>
          <a:xfrm>
            <a:off x="2797366" y="4245738"/>
            <a:ext cx="1214878" cy="1206853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R="235206" algn="ctr">
              <a:spcBef>
                <a:spcPts val="102"/>
              </a:spcBef>
            </a:pP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Pub</a:t>
            </a:r>
            <a:r>
              <a:rPr sz="1837" spc="-10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ish</a:t>
            </a:r>
            <a:r>
              <a:rPr sz="1837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837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1837">
              <a:latin typeface="Segoe UI"/>
              <a:cs typeface="Segoe UI"/>
            </a:endParaRPr>
          </a:p>
          <a:p>
            <a:pPr marL="189851">
              <a:spcBef>
                <a:spcPts val="5"/>
              </a:spcBef>
            </a:pPr>
            <a:r>
              <a:rPr sz="1837" spc="-15" dirty="0">
                <a:solidFill>
                  <a:srgbClr val="FFFFFF"/>
                </a:solidFill>
                <a:latin typeface="Segoe UI"/>
                <a:cs typeface="Segoe UI"/>
              </a:rPr>
              <a:t>Policy</a:t>
            </a:r>
            <a:endParaRPr sz="1837">
              <a:latin typeface="Segoe UI"/>
              <a:cs typeface="Segoe UI"/>
            </a:endParaRPr>
          </a:p>
          <a:p>
            <a:pPr>
              <a:spcBef>
                <a:spcPts val="46"/>
              </a:spcBef>
            </a:pPr>
            <a:endParaRPr sz="2704">
              <a:latin typeface="Times New Roman"/>
              <a:cs typeface="Times New Roman"/>
            </a:endParaRPr>
          </a:p>
          <a:p>
            <a:pPr marL="178835"/>
            <a:r>
              <a:rPr sz="1224" spc="-10" dirty="0">
                <a:solidFill>
                  <a:srgbClr val="FFFFFF"/>
                </a:solidFill>
                <a:latin typeface="Segoe UI"/>
                <a:cs typeface="Segoe UI"/>
              </a:rPr>
              <a:t>Revocation</a:t>
            </a:r>
            <a:r>
              <a:rPr sz="1224" spc="-66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224" spc="-5" dirty="0">
                <a:solidFill>
                  <a:srgbClr val="FFFFFF"/>
                </a:solidFill>
                <a:latin typeface="Segoe UI"/>
                <a:cs typeface="Segoe UI"/>
              </a:rPr>
              <a:t>List</a:t>
            </a:r>
            <a:endParaRPr sz="1224">
              <a:latin typeface="Segoe UI"/>
              <a:cs typeface="Segoe U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490116" y="6046790"/>
            <a:ext cx="6110029" cy="538434"/>
          </a:xfrm>
          <a:custGeom>
            <a:avLst/>
            <a:gdLst/>
            <a:ahLst/>
            <a:cxnLst/>
            <a:rect l="l" t="t" r="r" b="b"/>
            <a:pathLst>
              <a:path w="5988050" h="527685">
                <a:moveTo>
                  <a:pt x="0" y="527304"/>
                </a:moveTo>
                <a:lnTo>
                  <a:pt x="5987796" y="527304"/>
                </a:lnTo>
                <a:lnTo>
                  <a:pt x="5987796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2490116" y="6046790"/>
            <a:ext cx="6110029" cy="538434"/>
          </a:xfrm>
          <a:custGeom>
            <a:avLst/>
            <a:gdLst/>
            <a:ahLst/>
            <a:cxnLst/>
            <a:rect l="l" t="t" r="r" b="b"/>
            <a:pathLst>
              <a:path w="5988050" h="527685">
                <a:moveTo>
                  <a:pt x="0" y="527304"/>
                </a:moveTo>
                <a:lnTo>
                  <a:pt x="5987796" y="527304"/>
                </a:lnTo>
                <a:lnTo>
                  <a:pt x="5987796" y="0"/>
                </a:lnTo>
                <a:lnTo>
                  <a:pt x="0" y="0"/>
                </a:lnTo>
                <a:lnTo>
                  <a:pt x="0" y="527304"/>
                </a:lnTo>
                <a:close/>
              </a:path>
            </a:pathLst>
          </a:custGeom>
          <a:ln w="2895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 txBox="1"/>
          <p:nvPr/>
        </p:nvSpPr>
        <p:spPr>
          <a:xfrm>
            <a:off x="4641261" y="6157147"/>
            <a:ext cx="1818106" cy="295792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>
              <a:spcBef>
                <a:spcPts val="102"/>
              </a:spcBef>
            </a:pP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Throughput</a:t>
            </a:r>
            <a:r>
              <a:rPr sz="1837" spc="-10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Units</a:t>
            </a:r>
            <a:endParaRPr sz="1837">
              <a:latin typeface="Segoe UI"/>
              <a:cs typeface="Segoe U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7351961" y="3758542"/>
            <a:ext cx="1021664" cy="170743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7028512" y="4204841"/>
            <a:ext cx="1007668" cy="16778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 txBox="1"/>
          <p:nvPr/>
        </p:nvSpPr>
        <p:spPr>
          <a:xfrm>
            <a:off x="520651" y="4211060"/>
            <a:ext cx="1133887" cy="667476"/>
          </a:xfrm>
          <a:prstGeom prst="rect">
            <a:avLst/>
          </a:prstGeom>
          <a:solidFill>
            <a:srgbClr val="DC3B00"/>
          </a:solidFill>
        </p:spPr>
        <p:txBody>
          <a:bodyPr vert="horz" wrap="square" lIns="0" tIns="101078" rIns="0" bIns="0" rtlCol="0">
            <a:spAutoFit/>
          </a:bodyPr>
          <a:lstStyle/>
          <a:p>
            <a:pPr marL="92657" marR="87474" indent="192442">
              <a:spcBef>
                <a:spcPts val="796"/>
              </a:spcBef>
            </a:pP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Event  Publ</a:t>
            </a:r>
            <a:r>
              <a:rPr sz="1837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s</a:t>
            </a:r>
            <a:r>
              <a:rPr sz="1837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1837" spc="-10" dirty="0">
                <a:solidFill>
                  <a:srgbClr val="FFFFFF"/>
                </a:solidFill>
                <a:latin typeface="Segoe UI"/>
                <a:cs typeface="Segoe UI"/>
              </a:rPr>
              <a:t>e</a:t>
            </a:r>
            <a:r>
              <a:rPr sz="1837" dirty="0">
                <a:solidFill>
                  <a:srgbClr val="FFFFFF"/>
                </a:solidFill>
                <a:latin typeface="Segoe UI"/>
                <a:cs typeface="Segoe UI"/>
              </a:rPr>
              <a:t>r</a:t>
            </a:r>
            <a:endParaRPr sz="1837">
              <a:latin typeface="Segoe UI"/>
              <a:cs typeface="Segoe UI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1826889" y="4431877"/>
            <a:ext cx="345349" cy="331743"/>
          </a:xfrm>
          <a:custGeom>
            <a:avLst/>
            <a:gdLst/>
            <a:ahLst/>
            <a:cxnLst/>
            <a:rect l="l" t="t" r="r" b="b"/>
            <a:pathLst>
              <a:path w="338455" h="325120">
                <a:moveTo>
                  <a:pt x="176022" y="0"/>
                </a:moveTo>
                <a:lnTo>
                  <a:pt x="176022" y="81152"/>
                </a:lnTo>
                <a:lnTo>
                  <a:pt x="0" y="81152"/>
                </a:lnTo>
                <a:lnTo>
                  <a:pt x="0" y="243458"/>
                </a:lnTo>
                <a:lnTo>
                  <a:pt x="176022" y="243458"/>
                </a:lnTo>
                <a:lnTo>
                  <a:pt x="176022" y="324612"/>
                </a:lnTo>
                <a:lnTo>
                  <a:pt x="338328" y="162306"/>
                </a:lnTo>
                <a:lnTo>
                  <a:pt x="176022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 txBox="1"/>
          <p:nvPr/>
        </p:nvSpPr>
        <p:spPr>
          <a:xfrm>
            <a:off x="9483928" y="3853400"/>
            <a:ext cx="2432349" cy="667476"/>
          </a:xfrm>
          <a:prstGeom prst="rect">
            <a:avLst/>
          </a:prstGeom>
          <a:solidFill>
            <a:srgbClr val="442258"/>
          </a:solidFill>
        </p:spPr>
        <p:txBody>
          <a:bodyPr vert="horz" wrap="square" lIns="0" tIns="101078" rIns="0" bIns="0" rtlCol="0">
            <a:spAutoFit/>
          </a:bodyPr>
          <a:lstStyle/>
          <a:p>
            <a:pPr marL="909079" marR="371278" indent="-528729">
              <a:spcBef>
                <a:spcPts val="796"/>
              </a:spcBef>
            </a:pP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Event</a:t>
            </a:r>
            <a:r>
              <a:rPr sz="1837" spc="-8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Consumer  App</a:t>
            </a:r>
            <a:r>
              <a:rPr sz="1837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37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837">
              <a:latin typeface="Segoe UI"/>
              <a:cs typeface="Segoe U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8997200" y="4080437"/>
            <a:ext cx="407551" cy="331743"/>
          </a:xfrm>
          <a:custGeom>
            <a:avLst/>
            <a:gdLst/>
            <a:ahLst/>
            <a:cxnLst/>
            <a:rect l="l" t="t" r="r" b="b"/>
            <a:pathLst>
              <a:path w="399415" h="325120">
                <a:moveTo>
                  <a:pt x="236981" y="0"/>
                </a:moveTo>
                <a:lnTo>
                  <a:pt x="236981" y="81153"/>
                </a:lnTo>
                <a:lnTo>
                  <a:pt x="0" y="81153"/>
                </a:lnTo>
                <a:lnTo>
                  <a:pt x="0" y="243459"/>
                </a:lnTo>
                <a:lnTo>
                  <a:pt x="236981" y="243459"/>
                </a:lnTo>
                <a:lnTo>
                  <a:pt x="236981" y="324612"/>
                </a:lnTo>
                <a:lnTo>
                  <a:pt x="399287" y="162306"/>
                </a:lnTo>
                <a:lnTo>
                  <a:pt x="236981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 txBox="1"/>
          <p:nvPr/>
        </p:nvSpPr>
        <p:spPr>
          <a:xfrm>
            <a:off x="9483928" y="5159638"/>
            <a:ext cx="2415502" cy="668785"/>
          </a:xfrm>
          <a:prstGeom prst="rect">
            <a:avLst/>
          </a:prstGeom>
          <a:solidFill>
            <a:srgbClr val="442258"/>
          </a:solidFill>
        </p:spPr>
        <p:txBody>
          <a:bodyPr vert="horz" wrap="square" lIns="0" tIns="102374" rIns="0" bIns="0" rtlCol="0">
            <a:spAutoFit/>
          </a:bodyPr>
          <a:lstStyle/>
          <a:p>
            <a:pPr marL="900656" marR="363502" indent="-528729">
              <a:spcBef>
                <a:spcPts val="806"/>
              </a:spcBef>
            </a:pP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Event</a:t>
            </a:r>
            <a:r>
              <a:rPr sz="1837" spc="-8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Consumer  App</a:t>
            </a:r>
            <a:r>
              <a:rPr sz="1837" spc="-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37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837">
              <a:latin typeface="Segoe UI"/>
              <a:cs typeface="Segoe U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8997200" y="5386673"/>
            <a:ext cx="407551" cy="333039"/>
          </a:xfrm>
          <a:custGeom>
            <a:avLst/>
            <a:gdLst/>
            <a:ahLst/>
            <a:cxnLst/>
            <a:rect l="l" t="t" r="r" b="b"/>
            <a:pathLst>
              <a:path w="399415" h="326389">
                <a:moveTo>
                  <a:pt x="236219" y="0"/>
                </a:moveTo>
                <a:lnTo>
                  <a:pt x="236219" y="81533"/>
                </a:lnTo>
                <a:lnTo>
                  <a:pt x="0" y="81533"/>
                </a:lnTo>
                <a:lnTo>
                  <a:pt x="0" y="244601"/>
                </a:lnTo>
                <a:lnTo>
                  <a:pt x="236219" y="244601"/>
                </a:lnTo>
                <a:lnTo>
                  <a:pt x="236219" y="326135"/>
                </a:lnTo>
                <a:lnTo>
                  <a:pt x="399287" y="163067"/>
                </a:lnTo>
                <a:lnTo>
                  <a:pt x="236219" y="0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1024758" y="1641478"/>
            <a:ext cx="80849" cy="808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1382017" y="1542605"/>
            <a:ext cx="792813" cy="2581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2313488" y="1542605"/>
            <a:ext cx="1195311" cy="3387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3615190" y="1682186"/>
            <a:ext cx="181163" cy="1592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3912592" y="1525238"/>
            <a:ext cx="3784330" cy="35610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1024758" y="2120433"/>
            <a:ext cx="80849" cy="808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1382018" y="2007044"/>
            <a:ext cx="4371878" cy="3515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1024758" y="2599386"/>
            <a:ext cx="80849" cy="8086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1382018" y="2485997"/>
            <a:ext cx="1019202" cy="27265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2452794" y="2640093"/>
            <a:ext cx="96773" cy="1592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2591452" y="2485997"/>
            <a:ext cx="4755585" cy="35157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6685856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416" y="431136"/>
            <a:ext cx="1540815" cy="450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1306467" y="1618671"/>
            <a:ext cx="1853224" cy="3365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696282" y="4131494"/>
            <a:ext cx="2894675" cy="2726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683361" y="4520514"/>
            <a:ext cx="2750406" cy="2755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3485344" y="4677460"/>
            <a:ext cx="96773" cy="15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679655" y="4915236"/>
            <a:ext cx="2618565" cy="272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1585858" y="2324791"/>
            <a:ext cx="1275136" cy="127513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5668368" y="1410554"/>
            <a:ext cx="1015054" cy="29805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5022505" y="1858408"/>
            <a:ext cx="2330882" cy="2981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4742726" y="4131494"/>
            <a:ext cx="2502844" cy="30232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4729897" y="4520514"/>
            <a:ext cx="2230452" cy="314895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4739229" y="4915236"/>
            <a:ext cx="2309759" cy="35325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4726139" y="5307108"/>
            <a:ext cx="2677139" cy="35325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4726139" y="5698978"/>
            <a:ext cx="2770960" cy="35331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5574546" y="2324791"/>
            <a:ext cx="1275136" cy="12751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9323759" y="2287470"/>
            <a:ext cx="1351333" cy="135133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8434274" y="4131494"/>
            <a:ext cx="2550662" cy="35325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8430774" y="4523365"/>
            <a:ext cx="2487682" cy="35325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10960573" y="4677460"/>
            <a:ext cx="96773" cy="1592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11095501" y="4557836"/>
            <a:ext cx="542293" cy="27757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8430773" y="4915236"/>
            <a:ext cx="2811131" cy="27265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8407966" y="5304257"/>
            <a:ext cx="3039853" cy="27550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8417711" y="5696127"/>
            <a:ext cx="1099261" cy="275489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8439585" y="1405630"/>
            <a:ext cx="2783789" cy="33653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8846619" y="1842210"/>
            <a:ext cx="1981127" cy="31424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49894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6416" y="431136"/>
            <a:ext cx="3019663" cy="4504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2991229" y="1770417"/>
            <a:ext cx="1014925" cy="2980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4164770" y="1754219"/>
            <a:ext cx="896223" cy="3142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3497913" y="2202071"/>
            <a:ext cx="1066501" cy="3145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7618653" y="1770417"/>
            <a:ext cx="1628778" cy="2980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7579776" y="2202072"/>
            <a:ext cx="1727524" cy="4050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3322842" y="3131859"/>
            <a:ext cx="1544159" cy="15441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7529237" y="3029225"/>
            <a:ext cx="1777415" cy="17774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1337148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43977" y="2561157"/>
            <a:ext cx="2269069" cy="90711"/>
          </a:xfrm>
          <a:custGeom>
            <a:avLst/>
            <a:gdLst/>
            <a:ahLst/>
            <a:cxnLst/>
            <a:rect l="l" t="t" r="r" b="b"/>
            <a:pathLst>
              <a:path w="2223770" h="88900">
                <a:moveTo>
                  <a:pt x="0" y="88391"/>
                </a:moveTo>
                <a:lnTo>
                  <a:pt x="2223516" y="88391"/>
                </a:lnTo>
                <a:lnTo>
                  <a:pt x="2223516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543977" y="2985684"/>
            <a:ext cx="2269069" cy="123108"/>
          </a:xfrm>
          <a:custGeom>
            <a:avLst/>
            <a:gdLst/>
            <a:ahLst/>
            <a:cxnLst/>
            <a:rect l="l" t="t" r="r" b="b"/>
            <a:pathLst>
              <a:path w="2223770" h="120650">
                <a:moveTo>
                  <a:pt x="0" y="120396"/>
                </a:moveTo>
                <a:lnTo>
                  <a:pt x="2223516" y="120396"/>
                </a:lnTo>
                <a:lnTo>
                  <a:pt x="2223516" y="0"/>
                </a:lnTo>
                <a:lnTo>
                  <a:pt x="0" y="0"/>
                </a:lnTo>
                <a:lnTo>
                  <a:pt x="0" y="1203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543977" y="3441312"/>
            <a:ext cx="2269069" cy="163280"/>
          </a:xfrm>
          <a:custGeom>
            <a:avLst/>
            <a:gdLst/>
            <a:ahLst/>
            <a:cxnLst/>
            <a:rect l="l" t="t" r="r" b="b"/>
            <a:pathLst>
              <a:path w="2223770" h="160020">
                <a:moveTo>
                  <a:pt x="0" y="160020"/>
                </a:moveTo>
                <a:lnTo>
                  <a:pt x="2223516" y="160020"/>
                </a:lnTo>
                <a:lnTo>
                  <a:pt x="222351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543977" y="3940482"/>
            <a:ext cx="2269069" cy="2485479"/>
          </a:xfrm>
          <a:custGeom>
            <a:avLst/>
            <a:gdLst/>
            <a:ahLst/>
            <a:cxnLst/>
            <a:rect l="l" t="t" r="r" b="b"/>
            <a:pathLst>
              <a:path w="2223770" h="2435860">
                <a:moveTo>
                  <a:pt x="0" y="2435351"/>
                </a:moveTo>
                <a:lnTo>
                  <a:pt x="2223516" y="2435351"/>
                </a:lnTo>
                <a:lnTo>
                  <a:pt x="2223516" y="0"/>
                </a:lnTo>
                <a:lnTo>
                  <a:pt x="0" y="0"/>
                </a:lnTo>
                <a:lnTo>
                  <a:pt x="0" y="243535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2901424" y="2561157"/>
            <a:ext cx="2270365" cy="90711"/>
          </a:xfrm>
          <a:custGeom>
            <a:avLst/>
            <a:gdLst/>
            <a:ahLst/>
            <a:cxnLst/>
            <a:rect l="l" t="t" r="r" b="b"/>
            <a:pathLst>
              <a:path w="2225040" h="88900">
                <a:moveTo>
                  <a:pt x="0" y="88391"/>
                </a:moveTo>
                <a:lnTo>
                  <a:pt x="2225040" y="88391"/>
                </a:lnTo>
                <a:lnTo>
                  <a:pt x="2225040" y="0"/>
                </a:lnTo>
                <a:lnTo>
                  <a:pt x="0" y="0"/>
                </a:lnTo>
                <a:lnTo>
                  <a:pt x="0" y="88391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2901424" y="2985684"/>
            <a:ext cx="2270365" cy="123108"/>
          </a:xfrm>
          <a:custGeom>
            <a:avLst/>
            <a:gdLst/>
            <a:ahLst/>
            <a:cxnLst/>
            <a:rect l="l" t="t" r="r" b="b"/>
            <a:pathLst>
              <a:path w="2225040" h="120650">
                <a:moveTo>
                  <a:pt x="0" y="120396"/>
                </a:moveTo>
                <a:lnTo>
                  <a:pt x="2225040" y="120396"/>
                </a:lnTo>
                <a:lnTo>
                  <a:pt x="2225040" y="0"/>
                </a:lnTo>
                <a:lnTo>
                  <a:pt x="0" y="0"/>
                </a:lnTo>
                <a:lnTo>
                  <a:pt x="0" y="120396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2901424" y="3441312"/>
            <a:ext cx="2270365" cy="163280"/>
          </a:xfrm>
          <a:custGeom>
            <a:avLst/>
            <a:gdLst/>
            <a:ahLst/>
            <a:cxnLst/>
            <a:rect l="l" t="t" r="r" b="b"/>
            <a:pathLst>
              <a:path w="2225040" h="160020">
                <a:moveTo>
                  <a:pt x="0" y="160020"/>
                </a:moveTo>
                <a:lnTo>
                  <a:pt x="2225040" y="160020"/>
                </a:lnTo>
                <a:lnTo>
                  <a:pt x="2225040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2901424" y="3940482"/>
            <a:ext cx="2270365" cy="139954"/>
          </a:xfrm>
          <a:custGeom>
            <a:avLst/>
            <a:gdLst/>
            <a:ahLst/>
            <a:cxnLst/>
            <a:rect l="l" t="t" r="r" b="b"/>
            <a:pathLst>
              <a:path w="2225040" h="137160">
                <a:moveTo>
                  <a:pt x="0" y="137159"/>
                </a:moveTo>
                <a:lnTo>
                  <a:pt x="2225040" y="137159"/>
                </a:lnTo>
                <a:lnTo>
                  <a:pt x="2225040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2901424" y="4413215"/>
            <a:ext cx="2270365" cy="143194"/>
          </a:xfrm>
          <a:custGeom>
            <a:avLst/>
            <a:gdLst/>
            <a:ahLst/>
            <a:cxnLst/>
            <a:rect l="l" t="t" r="r" b="b"/>
            <a:pathLst>
              <a:path w="2225040" h="140335">
                <a:moveTo>
                  <a:pt x="0" y="140207"/>
                </a:moveTo>
                <a:lnTo>
                  <a:pt x="2225040" y="140207"/>
                </a:lnTo>
                <a:lnTo>
                  <a:pt x="2225040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2901424" y="4890614"/>
            <a:ext cx="2270365" cy="1534958"/>
          </a:xfrm>
          <a:custGeom>
            <a:avLst/>
            <a:gdLst/>
            <a:ahLst/>
            <a:cxnLst/>
            <a:rect l="l" t="t" r="r" b="b"/>
            <a:pathLst>
              <a:path w="2225040" h="1504314">
                <a:moveTo>
                  <a:pt x="0" y="1504188"/>
                </a:moveTo>
                <a:lnTo>
                  <a:pt x="2225040" y="1504188"/>
                </a:lnTo>
                <a:lnTo>
                  <a:pt x="2225040" y="0"/>
                </a:lnTo>
                <a:lnTo>
                  <a:pt x="0" y="0"/>
                </a:lnTo>
                <a:lnTo>
                  <a:pt x="0" y="150418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5260427" y="2561158"/>
            <a:ext cx="2269069" cy="547505"/>
          </a:xfrm>
          <a:custGeom>
            <a:avLst/>
            <a:gdLst/>
            <a:ahLst/>
            <a:cxnLst/>
            <a:rect l="l" t="t" r="r" b="b"/>
            <a:pathLst>
              <a:path w="2223770" h="536575">
                <a:moveTo>
                  <a:pt x="0" y="536448"/>
                </a:moveTo>
                <a:lnTo>
                  <a:pt x="2223516" y="536448"/>
                </a:lnTo>
                <a:lnTo>
                  <a:pt x="2223516" y="0"/>
                </a:lnTo>
                <a:lnTo>
                  <a:pt x="0" y="0"/>
                </a:lnTo>
                <a:lnTo>
                  <a:pt x="0" y="53644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5260427" y="3441312"/>
            <a:ext cx="2269069" cy="163280"/>
          </a:xfrm>
          <a:custGeom>
            <a:avLst/>
            <a:gdLst/>
            <a:ahLst/>
            <a:cxnLst/>
            <a:rect l="l" t="t" r="r" b="b"/>
            <a:pathLst>
              <a:path w="2223770" h="160020">
                <a:moveTo>
                  <a:pt x="0" y="160020"/>
                </a:moveTo>
                <a:lnTo>
                  <a:pt x="2223516" y="160020"/>
                </a:lnTo>
                <a:lnTo>
                  <a:pt x="222351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5260427" y="3940482"/>
            <a:ext cx="2269069" cy="139954"/>
          </a:xfrm>
          <a:custGeom>
            <a:avLst/>
            <a:gdLst/>
            <a:ahLst/>
            <a:cxnLst/>
            <a:rect l="l" t="t" r="r" b="b"/>
            <a:pathLst>
              <a:path w="2223770" h="137160">
                <a:moveTo>
                  <a:pt x="0" y="137159"/>
                </a:moveTo>
                <a:lnTo>
                  <a:pt x="2223516" y="137159"/>
                </a:lnTo>
                <a:lnTo>
                  <a:pt x="2223516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5260427" y="4413215"/>
            <a:ext cx="2269069" cy="143194"/>
          </a:xfrm>
          <a:custGeom>
            <a:avLst/>
            <a:gdLst/>
            <a:ahLst/>
            <a:cxnLst/>
            <a:rect l="l" t="t" r="r" b="b"/>
            <a:pathLst>
              <a:path w="2223770" h="140335">
                <a:moveTo>
                  <a:pt x="0" y="140207"/>
                </a:moveTo>
                <a:lnTo>
                  <a:pt x="2223516" y="140207"/>
                </a:lnTo>
                <a:lnTo>
                  <a:pt x="2223516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5260427" y="4890614"/>
            <a:ext cx="2269069" cy="143194"/>
          </a:xfrm>
          <a:custGeom>
            <a:avLst/>
            <a:gdLst/>
            <a:ahLst/>
            <a:cxnLst/>
            <a:rect l="l" t="t" r="r" b="b"/>
            <a:pathLst>
              <a:path w="2223770" h="140335">
                <a:moveTo>
                  <a:pt x="0" y="140208"/>
                </a:moveTo>
                <a:lnTo>
                  <a:pt x="2223516" y="140208"/>
                </a:lnTo>
                <a:lnTo>
                  <a:pt x="2223516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5260427" y="5366458"/>
            <a:ext cx="2269069" cy="143194"/>
          </a:xfrm>
          <a:custGeom>
            <a:avLst/>
            <a:gdLst/>
            <a:ahLst/>
            <a:cxnLst/>
            <a:rect l="l" t="t" r="r" b="b"/>
            <a:pathLst>
              <a:path w="2223770" h="140335">
                <a:moveTo>
                  <a:pt x="0" y="140207"/>
                </a:moveTo>
                <a:lnTo>
                  <a:pt x="2223516" y="140207"/>
                </a:lnTo>
                <a:lnTo>
                  <a:pt x="2223516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5260427" y="5842301"/>
            <a:ext cx="2269069" cy="583142"/>
          </a:xfrm>
          <a:custGeom>
            <a:avLst/>
            <a:gdLst/>
            <a:ahLst/>
            <a:cxnLst/>
            <a:rect l="l" t="t" r="r" b="b"/>
            <a:pathLst>
              <a:path w="2223770" h="571500">
                <a:moveTo>
                  <a:pt x="0" y="571499"/>
                </a:moveTo>
                <a:lnTo>
                  <a:pt x="2223516" y="571499"/>
                </a:lnTo>
                <a:lnTo>
                  <a:pt x="2223516" y="0"/>
                </a:lnTo>
                <a:lnTo>
                  <a:pt x="0" y="0"/>
                </a:lnTo>
                <a:lnTo>
                  <a:pt x="0" y="57149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7611654" y="2561158"/>
            <a:ext cx="2269069" cy="547505"/>
          </a:xfrm>
          <a:custGeom>
            <a:avLst/>
            <a:gdLst/>
            <a:ahLst/>
            <a:cxnLst/>
            <a:rect l="l" t="t" r="r" b="b"/>
            <a:pathLst>
              <a:path w="2223770" h="536575">
                <a:moveTo>
                  <a:pt x="0" y="536448"/>
                </a:moveTo>
                <a:lnTo>
                  <a:pt x="2223516" y="536448"/>
                </a:lnTo>
                <a:lnTo>
                  <a:pt x="2223516" y="0"/>
                </a:lnTo>
                <a:lnTo>
                  <a:pt x="0" y="0"/>
                </a:lnTo>
                <a:lnTo>
                  <a:pt x="0" y="53644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7611654" y="3441312"/>
            <a:ext cx="2269069" cy="163280"/>
          </a:xfrm>
          <a:custGeom>
            <a:avLst/>
            <a:gdLst/>
            <a:ahLst/>
            <a:cxnLst/>
            <a:rect l="l" t="t" r="r" b="b"/>
            <a:pathLst>
              <a:path w="2223770" h="160020">
                <a:moveTo>
                  <a:pt x="0" y="160020"/>
                </a:moveTo>
                <a:lnTo>
                  <a:pt x="2223516" y="160020"/>
                </a:lnTo>
                <a:lnTo>
                  <a:pt x="2223516" y="0"/>
                </a:lnTo>
                <a:lnTo>
                  <a:pt x="0" y="0"/>
                </a:lnTo>
                <a:lnTo>
                  <a:pt x="0" y="16002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7611654" y="3940482"/>
            <a:ext cx="2269069" cy="139954"/>
          </a:xfrm>
          <a:custGeom>
            <a:avLst/>
            <a:gdLst/>
            <a:ahLst/>
            <a:cxnLst/>
            <a:rect l="l" t="t" r="r" b="b"/>
            <a:pathLst>
              <a:path w="2223770" h="137160">
                <a:moveTo>
                  <a:pt x="0" y="137159"/>
                </a:moveTo>
                <a:lnTo>
                  <a:pt x="2223516" y="137159"/>
                </a:lnTo>
                <a:lnTo>
                  <a:pt x="2223516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7611654" y="4413215"/>
            <a:ext cx="2269069" cy="143194"/>
          </a:xfrm>
          <a:custGeom>
            <a:avLst/>
            <a:gdLst/>
            <a:ahLst/>
            <a:cxnLst/>
            <a:rect l="l" t="t" r="r" b="b"/>
            <a:pathLst>
              <a:path w="2223770" h="140335">
                <a:moveTo>
                  <a:pt x="0" y="140207"/>
                </a:moveTo>
                <a:lnTo>
                  <a:pt x="2223516" y="140207"/>
                </a:lnTo>
                <a:lnTo>
                  <a:pt x="2223516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7611654" y="4890614"/>
            <a:ext cx="2269069" cy="143194"/>
          </a:xfrm>
          <a:custGeom>
            <a:avLst/>
            <a:gdLst/>
            <a:ahLst/>
            <a:cxnLst/>
            <a:rect l="l" t="t" r="r" b="b"/>
            <a:pathLst>
              <a:path w="2223770" h="140335">
                <a:moveTo>
                  <a:pt x="0" y="140208"/>
                </a:moveTo>
                <a:lnTo>
                  <a:pt x="2223516" y="140208"/>
                </a:lnTo>
                <a:lnTo>
                  <a:pt x="2223516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7611654" y="5366458"/>
            <a:ext cx="2269069" cy="143194"/>
          </a:xfrm>
          <a:custGeom>
            <a:avLst/>
            <a:gdLst/>
            <a:ahLst/>
            <a:cxnLst/>
            <a:rect l="l" t="t" r="r" b="b"/>
            <a:pathLst>
              <a:path w="2223770" h="140335">
                <a:moveTo>
                  <a:pt x="0" y="140207"/>
                </a:moveTo>
                <a:lnTo>
                  <a:pt x="2223516" y="140207"/>
                </a:lnTo>
                <a:lnTo>
                  <a:pt x="2223516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7611654" y="5842301"/>
            <a:ext cx="2269069" cy="583142"/>
          </a:xfrm>
          <a:custGeom>
            <a:avLst/>
            <a:gdLst/>
            <a:ahLst/>
            <a:cxnLst/>
            <a:rect l="l" t="t" r="r" b="b"/>
            <a:pathLst>
              <a:path w="2223770" h="571500">
                <a:moveTo>
                  <a:pt x="0" y="571499"/>
                </a:moveTo>
                <a:lnTo>
                  <a:pt x="2223516" y="571499"/>
                </a:lnTo>
                <a:lnTo>
                  <a:pt x="2223516" y="0"/>
                </a:lnTo>
                <a:lnTo>
                  <a:pt x="0" y="0"/>
                </a:lnTo>
                <a:lnTo>
                  <a:pt x="0" y="57149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9961326" y="2561157"/>
            <a:ext cx="2270365" cy="1043824"/>
          </a:xfrm>
          <a:custGeom>
            <a:avLst/>
            <a:gdLst/>
            <a:ahLst/>
            <a:cxnLst/>
            <a:rect l="l" t="t" r="r" b="b"/>
            <a:pathLst>
              <a:path w="2225040" h="1022985">
                <a:moveTo>
                  <a:pt x="0" y="1022604"/>
                </a:moveTo>
                <a:lnTo>
                  <a:pt x="2225040" y="1022604"/>
                </a:lnTo>
                <a:lnTo>
                  <a:pt x="2225040" y="0"/>
                </a:lnTo>
                <a:lnTo>
                  <a:pt x="0" y="0"/>
                </a:lnTo>
                <a:lnTo>
                  <a:pt x="0" y="1022604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9961326" y="3940482"/>
            <a:ext cx="2270365" cy="139954"/>
          </a:xfrm>
          <a:custGeom>
            <a:avLst/>
            <a:gdLst/>
            <a:ahLst/>
            <a:cxnLst/>
            <a:rect l="l" t="t" r="r" b="b"/>
            <a:pathLst>
              <a:path w="2225040" h="137160">
                <a:moveTo>
                  <a:pt x="0" y="137159"/>
                </a:moveTo>
                <a:lnTo>
                  <a:pt x="2225040" y="137159"/>
                </a:lnTo>
                <a:lnTo>
                  <a:pt x="2225040" y="0"/>
                </a:lnTo>
                <a:lnTo>
                  <a:pt x="0" y="0"/>
                </a:lnTo>
                <a:lnTo>
                  <a:pt x="0" y="137159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9961326" y="4413215"/>
            <a:ext cx="2270365" cy="143194"/>
          </a:xfrm>
          <a:custGeom>
            <a:avLst/>
            <a:gdLst/>
            <a:ahLst/>
            <a:cxnLst/>
            <a:rect l="l" t="t" r="r" b="b"/>
            <a:pathLst>
              <a:path w="2225040" h="140335">
                <a:moveTo>
                  <a:pt x="0" y="140207"/>
                </a:moveTo>
                <a:lnTo>
                  <a:pt x="2225040" y="140207"/>
                </a:lnTo>
                <a:lnTo>
                  <a:pt x="2225040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9961326" y="4890614"/>
            <a:ext cx="2270365" cy="143194"/>
          </a:xfrm>
          <a:custGeom>
            <a:avLst/>
            <a:gdLst/>
            <a:ahLst/>
            <a:cxnLst/>
            <a:rect l="l" t="t" r="r" b="b"/>
            <a:pathLst>
              <a:path w="2225040" h="140335">
                <a:moveTo>
                  <a:pt x="0" y="140208"/>
                </a:moveTo>
                <a:lnTo>
                  <a:pt x="2225040" y="140208"/>
                </a:lnTo>
                <a:lnTo>
                  <a:pt x="2225040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9961326" y="5366458"/>
            <a:ext cx="2270365" cy="143194"/>
          </a:xfrm>
          <a:custGeom>
            <a:avLst/>
            <a:gdLst/>
            <a:ahLst/>
            <a:cxnLst/>
            <a:rect l="l" t="t" r="r" b="b"/>
            <a:pathLst>
              <a:path w="2225040" h="140335">
                <a:moveTo>
                  <a:pt x="0" y="140207"/>
                </a:moveTo>
                <a:lnTo>
                  <a:pt x="2225040" y="140207"/>
                </a:lnTo>
                <a:lnTo>
                  <a:pt x="2225040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9961326" y="5842301"/>
            <a:ext cx="2270365" cy="143194"/>
          </a:xfrm>
          <a:custGeom>
            <a:avLst/>
            <a:gdLst/>
            <a:ahLst/>
            <a:cxnLst/>
            <a:rect l="l" t="t" r="r" b="b"/>
            <a:pathLst>
              <a:path w="2225040" h="140335">
                <a:moveTo>
                  <a:pt x="0" y="140207"/>
                </a:moveTo>
                <a:lnTo>
                  <a:pt x="2225040" y="140207"/>
                </a:lnTo>
                <a:lnTo>
                  <a:pt x="2225040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9961326" y="6321255"/>
            <a:ext cx="2270365" cy="104318"/>
          </a:xfrm>
          <a:custGeom>
            <a:avLst/>
            <a:gdLst/>
            <a:ahLst/>
            <a:cxnLst/>
            <a:rect l="l" t="t" r="r" b="b"/>
            <a:pathLst>
              <a:path w="2225040" h="102235">
                <a:moveTo>
                  <a:pt x="0" y="102107"/>
                </a:moveTo>
                <a:lnTo>
                  <a:pt x="2225040" y="102107"/>
                </a:lnTo>
                <a:lnTo>
                  <a:pt x="2225040" y="0"/>
                </a:lnTo>
                <a:lnTo>
                  <a:pt x="0" y="0"/>
                </a:lnTo>
                <a:lnTo>
                  <a:pt x="0" y="102107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2902980" y="1368439"/>
            <a:ext cx="2269069" cy="1207103"/>
          </a:xfrm>
          <a:custGeom>
            <a:avLst/>
            <a:gdLst/>
            <a:ahLst/>
            <a:cxnLst/>
            <a:rect l="l" t="t" r="r" b="b"/>
            <a:pathLst>
              <a:path w="2223770" h="1183005">
                <a:moveTo>
                  <a:pt x="0" y="1182624"/>
                </a:moveTo>
                <a:lnTo>
                  <a:pt x="2223516" y="1182624"/>
                </a:lnTo>
                <a:lnTo>
                  <a:pt x="2223516" y="0"/>
                </a:lnTo>
                <a:lnTo>
                  <a:pt x="0" y="0"/>
                </a:lnTo>
                <a:lnTo>
                  <a:pt x="0" y="118262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3002373" y="1455002"/>
            <a:ext cx="1247923" cy="229369"/>
          </a:xfrm>
          <a:custGeom>
            <a:avLst/>
            <a:gdLst/>
            <a:ahLst/>
            <a:cxnLst/>
            <a:rect l="l" t="t" r="r" b="b"/>
            <a:pathLst>
              <a:path w="1223010" h="224789">
                <a:moveTo>
                  <a:pt x="612394" y="55753"/>
                </a:moveTo>
                <a:lnTo>
                  <a:pt x="567182" y="76581"/>
                </a:lnTo>
                <a:lnTo>
                  <a:pt x="550876" y="113371"/>
                </a:lnTo>
                <a:lnTo>
                  <a:pt x="549782" y="128016"/>
                </a:lnTo>
                <a:lnTo>
                  <a:pt x="550828" y="144639"/>
                </a:lnTo>
                <a:lnTo>
                  <a:pt x="566419" y="182626"/>
                </a:lnTo>
                <a:lnTo>
                  <a:pt x="609981" y="201930"/>
                </a:lnTo>
                <a:lnTo>
                  <a:pt x="623006" y="200975"/>
                </a:lnTo>
                <a:lnTo>
                  <a:pt x="635412" y="198104"/>
                </a:lnTo>
                <a:lnTo>
                  <a:pt x="647199" y="193303"/>
                </a:lnTo>
                <a:lnTo>
                  <a:pt x="651845" y="190500"/>
                </a:lnTo>
                <a:lnTo>
                  <a:pt x="612647" y="190500"/>
                </a:lnTo>
                <a:lnTo>
                  <a:pt x="601666" y="189495"/>
                </a:lnTo>
                <a:lnTo>
                  <a:pt x="570364" y="165363"/>
                </a:lnTo>
                <a:lnTo>
                  <a:pt x="562864" y="129413"/>
                </a:lnTo>
                <a:lnTo>
                  <a:pt x="666115" y="129413"/>
                </a:lnTo>
                <a:lnTo>
                  <a:pt x="666115" y="123825"/>
                </a:lnTo>
                <a:lnTo>
                  <a:pt x="665779" y="117983"/>
                </a:lnTo>
                <a:lnTo>
                  <a:pt x="563498" y="117983"/>
                </a:lnTo>
                <a:lnTo>
                  <a:pt x="565568" y="106410"/>
                </a:lnTo>
                <a:lnTo>
                  <a:pt x="593852" y="70437"/>
                </a:lnTo>
                <a:lnTo>
                  <a:pt x="611758" y="67183"/>
                </a:lnTo>
                <a:lnTo>
                  <a:pt x="645766" y="67183"/>
                </a:lnTo>
                <a:lnTo>
                  <a:pt x="644558" y="65932"/>
                </a:lnTo>
                <a:lnTo>
                  <a:pt x="635333" y="60261"/>
                </a:lnTo>
                <a:lnTo>
                  <a:pt x="624607" y="56876"/>
                </a:lnTo>
                <a:lnTo>
                  <a:pt x="612394" y="55753"/>
                </a:lnTo>
                <a:close/>
              </a:path>
              <a:path w="1223010" h="224789">
                <a:moveTo>
                  <a:pt x="658368" y="173228"/>
                </a:moveTo>
                <a:lnTo>
                  <a:pt x="647152" y="180802"/>
                </a:lnTo>
                <a:lnTo>
                  <a:pt x="635793" y="186197"/>
                </a:lnTo>
                <a:lnTo>
                  <a:pt x="624292" y="189426"/>
                </a:lnTo>
                <a:lnTo>
                  <a:pt x="612647" y="190500"/>
                </a:lnTo>
                <a:lnTo>
                  <a:pt x="651845" y="190500"/>
                </a:lnTo>
                <a:lnTo>
                  <a:pt x="658368" y="186563"/>
                </a:lnTo>
                <a:lnTo>
                  <a:pt x="658368" y="173228"/>
                </a:lnTo>
                <a:close/>
              </a:path>
              <a:path w="1223010" h="224789">
                <a:moveTo>
                  <a:pt x="645766" y="67183"/>
                </a:moveTo>
                <a:lnTo>
                  <a:pt x="611758" y="67183"/>
                </a:lnTo>
                <a:lnTo>
                  <a:pt x="620760" y="68016"/>
                </a:lnTo>
                <a:lnTo>
                  <a:pt x="628713" y="70516"/>
                </a:lnTo>
                <a:lnTo>
                  <a:pt x="652014" y="106574"/>
                </a:lnTo>
                <a:lnTo>
                  <a:pt x="653033" y="117983"/>
                </a:lnTo>
                <a:lnTo>
                  <a:pt x="665779" y="117983"/>
                </a:lnTo>
                <a:lnTo>
                  <a:pt x="665255" y="108846"/>
                </a:lnTo>
                <a:lnTo>
                  <a:pt x="662670" y="95535"/>
                </a:lnTo>
                <a:lnTo>
                  <a:pt x="658346" y="83891"/>
                </a:lnTo>
                <a:lnTo>
                  <a:pt x="652271" y="73914"/>
                </a:lnTo>
                <a:lnTo>
                  <a:pt x="645766" y="67183"/>
                </a:lnTo>
                <a:close/>
              </a:path>
              <a:path w="1223010" h="224789">
                <a:moveTo>
                  <a:pt x="328930" y="59055"/>
                </a:moveTo>
                <a:lnTo>
                  <a:pt x="316230" y="59055"/>
                </a:lnTo>
                <a:lnTo>
                  <a:pt x="316230" y="139700"/>
                </a:lnTo>
                <a:lnTo>
                  <a:pt x="319323" y="166943"/>
                </a:lnTo>
                <a:lnTo>
                  <a:pt x="328596" y="186388"/>
                </a:lnTo>
                <a:lnTo>
                  <a:pt x="344037" y="198046"/>
                </a:lnTo>
                <a:lnTo>
                  <a:pt x="365632" y="201930"/>
                </a:lnTo>
                <a:lnTo>
                  <a:pt x="379872" y="200142"/>
                </a:lnTo>
                <a:lnTo>
                  <a:pt x="392112" y="194770"/>
                </a:lnTo>
                <a:lnTo>
                  <a:pt x="396988" y="190500"/>
                </a:lnTo>
                <a:lnTo>
                  <a:pt x="367538" y="190500"/>
                </a:lnTo>
                <a:lnTo>
                  <a:pt x="358203" y="189710"/>
                </a:lnTo>
                <a:lnTo>
                  <a:pt x="331231" y="161004"/>
                </a:lnTo>
                <a:lnTo>
                  <a:pt x="328996" y="138049"/>
                </a:lnTo>
                <a:lnTo>
                  <a:pt x="328930" y="59055"/>
                </a:lnTo>
                <a:close/>
              </a:path>
              <a:path w="1223010" h="224789">
                <a:moveTo>
                  <a:pt x="423671" y="173228"/>
                </a:moveTo>
                <a:lnTo>
                  <a:pt x="411226" y="173228"/>
                </a:lnTo>
                <a:lnTo>
                  <a:pt x="411226" y="198501"/>
                </a:lnTo>
                <a:lnTo>
                  <a:pt x="423671" y="198501"/>
                </a:lnTo>
                <a:lnTo>
                  <a:pt x="423671" y="173228"/>
                </a:lnTo>
                <a:close/>
              </a:path>
              <a:path w="1223010" h="224789">
                <a:moveTo>
                  <a:pt x="423671" y="59055"/>
                </a:moveTo>
                <a:lnTo>
                  <a:pt x="411226" y="59055"/>
                </a:lnTo>
                <a:lnTo>
                  <a:pt x="411115" y="139700"/>
                </a:lnTo>
                <a:lnTo>
                  <a:pt x="410465" y="149361"/>
                </a:lnTo>
                <a:lnTo>
                  <a:pt x="385206" y="186959"/>
                </a:lnTo>
                <a:lnTo>
                  <a:pt x="367538" y="190500"/>
                </a:lnTo>
                <a:lnTo>
                  <a:pt x="396988" y="190500"/>
                </a:lnTo>
                <a:lnTo>
                  <a:pt x="402351" y="185802"/>
                </a:lnTo>
                <a:lnTo>
                  <a:pt x="410591" y="173228"/>
                </a:lnTo>
                <a:lnTo>
                  <a:pt x="423671" y="173228"/>
                </a:lnTo>
                <a:lnTo>
                  <a:pt x="423671" y="59055"/>
                </a:lnTo>
                <a:close/>
              </a:path>
              <a:path w="1223010" h="224789">
                <a:moveTo>
                  <a:pt x="288798" y="59055"/>
                </a:moveTo>
                <a:lnTo>
                  <a:pt x="181737" y="59055"/>
                </a:lnTo>
                <a:lnTo>
                  <a:pt x="181737" y="70485"/>
                </a:lnTo>
                <a:lnTo>
                  <a:pt x="267588" y="70485"/>
                </a:lnTo>
                <a:lnTo>
                  <a:pt x="175006" y="193802"/>
                </a:lnTo>
                <a:lnTo>
                  <a:pt x="175006" y="198501"/>
                </a:lnTo>
                <a:lnTo>
                  <a:pt x="285495" y="198501"/>
                </a:lnTo>
                <a:lnTo>
                  <a:pt x="285495" y="187071"/>
                </a:lnTo>
                <a:lnTo>
                  <a:pt x="195453" y="187071"/>
                </a:lnTo>
                <a:lnTo>
                  <a:pt x="288798" y="62484"/>
                </a:lnTo>
                <a:lnTo>
                  <a:pt x="288798" y="59055"/>
                </a:lnTo>
                <a:close/>
              </a:path>
              <a:path w="1223010" h="224789">
                <a:moveTo>
                  <a:pt x="480694" y="59055"/>
                </a:moveTo>
                <a:lnTo>
                  <a:pt x="468503" y="59055"/>
                </a:lnTo>
                <a:lnTo>
                  <a:pt x="468503" y="198501"/>
                </a:lnTo>
                <a:lnTo>
                  <a:pt x="480694" y="198501"/>
                </a:lnTo>
                <a:lnTo>
                  <a:pt x="480694" y="133096"/>
                </a:lnTo>
                <a:lnTo>
                  <a:pt x="481405" y="118284"/>
                </a:lnTo>
                <a:lnTo>
                  <a:pt x="483520" y="105283"/>
                </a:lnTo>
                <a:lnTo>
                  <a:pt x="487017" y="94091"/>
                </a:lnTo>
                <a:lnTo>
                  <a:pt x="489111" y="90043"/>
                </a:lnTo>
                <a:lnTo>
                  <a:pt x="480694" y="90043"/>
                </a:lnTo>
                <a:lnTo>
                  <a:pt x="480694" y="59055"/>
                </a:lnTo>
                <a:close/>
              </a:path>
              <a:path w="1223010" h="224789">
                <a:moveTo>
                  <a:pt x="525526" y="56388"/>
                </a:moveTo>
                <a:lnTo>
                  <a:pt x="520319" y="56388"/>
                </a:lnTo>
                <a:lnTo>
                  <a:pt x="513748" y="56937"/>
                </a:lnTo>
                <a:lnTo>
                  <a:pt x="484048" y="82494"/>
                </a:lnTo>
                <a:lnTo>
                  <a:pt x="481330" y="90043"/>
                </a:lnTo>
                <a:lnTo>
                  <a:pt x="489111" y="90043"/>
                </a:lnTo>
                <a:lnTo>
                  <a:pt x="491870" y="84709"/>
                </a:lnTo>
                <a:lnTo>
                  <a:pt x="497804" y="77281"/>
                </a:lnTo>
                <a:lnTo>
                  <a:pt x="504380" y="71961"/>
                </a:lnTo>
                <a:lnTo>
                  <a:pt x="511623" y="68760"/>
                </a:lnTo>
                <a:lnTo>
                  <a:pt x="519556" y="67691"/>
                </a:lnTo>
                <a:lnTo>
                  <a:pt x="534289" y="67691"/>
                </a:lnTo>
                <a:lnTo>
                  <a:pt x="534289" y="58801"/>
                </a:lnTo>
                <a:lnTo>
                  <a:pt x="530097" y="57150"/>
                </a:lnTo>
                <a:lnTo>
                  <a:pt x="525526" y="56388"/>
                </a:lnTo>
                <a:close/>
              </a:path>
              <a:path w="1223010" h="224789">
                <a:moveTo>
                  <a:pt x="534289" y="67691"/>
                </a:moveTo>
                <a:lnTo>
                  <a:pt x="525144" y="67691"/>
                </a:lnTo>
                <a:lnTo>
                  <a:pt x="530097" y="69215"/>
                </a:lnTo>
                <a:lnTo>
                  <a:pt x="534289" y="72136"/>
                </a:lnTo>
                <a:lnTo>
                  <a:pt x="534289" y="67691"/>
                </a:lnTo>
                <a:close/>
              </a:path>
              <a:path w="1223010" h="224789">
                <a:moveTo>
                  <a:pt x="86487" y="3302"/>
                </a:moveTo>
                <a:lnTo>
                  <a:pt x="73660" y="3302"/>
                </a:lnTo>
                <a:lnTo>
                  <a:pt x="0" y="198501"/>
                </a:lnTo>
                <a:lnTo>
                  <a:pt x="14858" y="198501"/>
                </a:lnTo>
                <a:lnTo>
                  <a:pt x="37211" y="137795"/>
                </a:lnTo>
                <a:lnTo>
                  <a:pt x="136714" y="137795"/>
                </a:lnTo>
                <a:lnTo>
                  <a:pt x="132113" y="125476"/>
                </a:lnTo>
                <a:lnTo>
                  <a:pt x="41910" y="125476"/>
                </a:lnTo>
                <a:lnTo>
                  <a:pt x="74803" y="34798"/>
                </a:lnTo>
                <a:lnTo>
                  <a:pt x="76200" y="31115"/>
                </a:lnTo>
                <a:lnTo>
                  <a:pt x="77724" y="26289"/>
                </a:lnTo>
                <a:lnTo>
                  <a:pt x="79248" y="20320"/>
                </a:lnTo>
                <a:lnTo>
                  <a:pt x="92842" y="20320"/>
                </a:lnTo>
                <a:lnTo>
                  <a:pt x="86487" y="3302"/>
                </a:lnTo>
                <a:close/>
              </a:path>
              <a:path w="1223010" h="224789">
                <a:moveTo>
                  <a:pt x="136714" y="137795"/>
                </a:moveTo>
                <a:lnTo>
                  <a:pt x="121919" y="137795"/>
                </a:lnTo>
                <a:lnTo>
                  <a:pt x="144272" y="198501"/>
                </a:lnTo>
                <a:lnTo>
                  <a:pt x="159385" y="198501"/>
                </a:lnTo>
                <a:lnTo>
                  <a:pt x="136714" y="137795"/>
                </a:lnTo>
                <a:close/>
              </a:path>
              <a:path w="1223010" h="224789">
                <a:moveTo>
                  <a:pt x="92842" y="20320"/>
                </a:moveTo>
                <a:lnTo>
                  <a:pt x="79756" y="20320"/>
                </a:lnTo>
                <a:lnTo>
                  <a:pt x="81280" y="24892"/>
                </a:lnTo>
                <a:lnTo>
                  <a:pt x="81914" y="27051"/>
                </a:lnTo>
                <a:lnTo>
                  <a:pt x="82550" y="29718"/>
                </a:lnTo>
                <a:lnTo>
                  <a:pt x="83312" y="32385"/>
                </a:lnTo>
                <a:lnTo>
                  <a:pt x="117220" y="125476"/>
                </a:lnTo>
                <a:lnTo>
                  <a:pt x="132113" y="125476"/>
                </a:lnTo>
                <a:lnTo>
                  <a:pt x="92842" y="20320"/>
                </a:lnTo>
                <a:close/>
              </a:path>
              <a:path w="1223010" h="224789">
                <a:moveTo>
                  <a:pt x="1059304" y="195199"/>
                </a:moveTo>
                <a:lnTo>
                  <a:pt x="1038606" y="195199"/>
                </a:lnTo>
                <a:lnTo>
                  <a:pt x="1075435" y="224790"/>
                </a:lnTo>
                <a:lnTo>
                  <a:pt x="1098169" y="224790"/>
                </a:lnTo>
                <a:lnTo>
                  <a:pt x="1059304" y="195199"/>
                </a:lnTo>
                <a:close/>
              </a:path>
              <a:path w="1223010" h="224789">
                <a:moveTo>
                  <a:pt x="1004823" y="0"/>
                </a:moveTo>
                <a:lnTo>
                  <a:pt x="965676" y="7032"/>
                </a:lnTo>
                <a:lnTo>
                  <a:pt x="924788" y="43310"/>
                </a:lnTo>
                <a:lnTo>
                  <a:pt x="912163" y="80752"/>
                </a:lnTo>
                <a:lnTo>
                  <a:pt x="910590" y="102997"/>
                </a:lnTo>
                <a:lnTo>
                  <a:pt x="912115" y="123955"/>
                </a:lnTo>
                <a:lnTo>
                  <a:pt x="935101" y="174498"/>
                </a:lnTo>
                <a:lnTo>
                  <a:pt x="981499" y="200215"/>
                </a:lnTo>
                <a:lnTo>
                  <a:pt x="1001141" y="201930"/>
                </a:lnTo>
                <a:lnTo>
                  <a:pt x="1011263" y="201503"/>
                </a:lnTo>
                <a:lnTo>
                  <a:pt x="1020942" y="200215"/>
                </a:lnTo>
                <a:lnTo>
                  <a:pt x="1029983" y="198125"/>
                </a:lnTo>
                <a:lnTo>
                  <a:pt x="1038606" y="195199"/>
                </a:lnTo>
                <a:lnTo>
                  <a:pt x="1059304" y="195199"/>
                </a:lnTo>
                <a:lnTo>
                  <a:pt x="1051965" y="189611"/>
                </a:lnTo>
                <a:lnTo>
                  <a:pt x="1000886" y="189611"/>
                </a:lnTo>
                <a:lnTo>
                  <a:pt x="984355" y="188110"/>
                </a:lnTo>
                <a:lnTo>
                  <a:pt x="945260" y="165608"/>
                </a:lnTo>
                <a:lnTo>
                  <a:pt x="925803" y="120842"/>
                </a:lnTo>
                <a:lnTo>
                  <a:pt x="924534" y="100076"/>
                </a:lnTo>
                <a:lnTo>
                  <a:pt x="925812" y="82444"/>
                </a:lnTo>
                <a:lnTo>
                  <a:pt x="946404" y="36957"/>
                </a:lnTo>
                <a:lnTo>
                  <a:pt x="986248" y="13846"/>
                </a:lnTo>
                <a:lnTo>
                  <a:pt x="1002538" y="12319"/>
                </a:lnTo>
                <a:lnTo>
                  <a:pt x="1050409" y="12319"/>
                </a:lnTo>
                <a:lnTo>
                  <a:pt x="1040526" y="6762"/>
                </a:lnTo>
                <a:lnTo>
                  <a:pt x="1023610" y="1690"/>
                </a:lnTo>
                <a:lnTo>
                  <a:pt x="1004823" y="0"/>
                </a:lnTo>
                <a:close/>
              </a:path>
              <a:path w="1223010" h="224789">
                <a:moveTo>
                  <a:pt x="1050409" y="12319"/>
                </a:moveTo>
                <a:lnTo>
                  <a:pt x="1002538" y="12319"/>
                </a:lnTo>
                <a:lnTo>
                  <a:pt x="1019345" y="13751"/>
                </a:lnTo>
                <a:lnTo>
                  <a:pt x="1034319" y="18065"/>
                </a:lnTo>
                <a:lnTo>
                  <a:pt x="1067673" y="48194"/>
                </a:lnTo>
                <a:lnTo>
                  <a:pt x="1079103" y="97917"/>
                </a:lnTo>
                <a:lnTo>
                  <a:pt x="1079154" y="101473"/>
                </a:lnTo>
                <a:lnTo>
                  <a:pt x="1077934" y="120054"/>
                </a:lnTo>
                <a:lnTo>
                  <a:pt x="1058164" y="165989"/>
                </a:lnTo>
                <a:lnTo>
                  <a:pt x="1018033" y="188134"/>
                </a:lnTo>
                <a:lnTo>
                  <a:pt x="1000886" y="189611"/>
                </a:lnTo>
                <a:lnTo>
                  <a:pt x="1051965" y="189611"/>
                </a:lnTo>
                <a:lnTo>
                  <a:pt x="1050797" y="188722"/>
                </a:lnTo>
                <a:lnTo>
                  <a:pt x="1057147" y="184785"/>
                </a:lnTo>
                <a:lnTo>
                  <a:pt x="1062990" y="179959"/>
                </a:lnTo>
                <a:lnTo>
                  <a:pt x="1086929" y="141208"/>
                </a:lnTo>
                <a:lnTo>
                  <a:pt x="1093216" y="97917"/>
                </a:lnTo>
                <a:lnTo>
                  <a:pt x="1091690" y="77057"/>
                </a:lnTo>
                <a:lnTo>
                  <a:pt x="1087104" y="58293"/>
                </a:lnTo>
                <a:lnTo>
                  <a:pt x="1079446" y="41624"/>
                </a:lnTo>
                <a:lnTo>
                  <a:pt x="1068705" y="27051"/>
                </a:lnTo>
                <a:lnTo>
                  <a:pt x="1055562" y="15216"/>
                </a:lnTo>
                <a:lnTo>
                  <a:pt x="1050409" y="12319"/>
                </a:lnTo>
                <a:close/>
              </a:path>
              <a:path w="1223010" h="224789">
                <a:moveTo>
                  <a:pt x="1144523" y="3302"/>
                </a:moveTo>
                <a:lnTo>
                  <a:pt x="1131061" y="3302"/>
                </a:lnTo>
                <a:lnTo>
                  <a:pt x="1131061" y="198501"/>
                </a:lnTo>
                <a:lnTo>
                  <a:pt x="1222883" y="198501"/>
                </a:lnTo>
                <a:lnTo>
                  <a:pt x="1222883" y="186309"/>
                </a:lnTo>
                <a:lnTo>
                  <a:pt x="1144523" y="186309"/>
                </a:lnTo>
                <a:lnTo>
                  <a:pt x="1144523" y="3302"/>
                </a:lnTo>
                <a:close/>
              </a:path>
              <a:path w="1223010" h="224789">
                <a:moveTo>
                  <a:pt x="775969" y="176276"/>
                </a:moveTo>
                <a:lnTo>
                  <a:pt x="775969" y="191643"/>
                </a:lnTo>
                <a:lnTo>
                  <a:pt x="780542" y="194310"/>
                </a:lnTo>
                <a:lnTo>
                  <a:pt x="787272" y="196723"/>
                </a:lnTo>
                <a:lnTo>
                  <a:pt x="796035" y="198882"/>
                </a:lnTo>
                <a:lnTo>
                  <a:pt x="804798" y="200914"/>
                </a:lnTo>
                <a:lnTo>
                  <a:pt x="812545" y="201930"/>
                </a:lnTo>
                <a:lnTo>
                  <a:pt x="819277" y="201930"/>
                </a:lnTo>
                <a:lnTo>
                  <a:pt x="832681" y="201048"/>
                </a:lnTo>
                <a:lnTo>
                  <a:pt x="844502" y="198405"/>
                </a:lnTo>
                <a:lnTo>
                  <a:pt x="854727" y="194000"/>
                </a:lnTo>
                <a:lnTo>
                  <a:pt x="860861" y="189611"/>
                </a:lnTo>
                <a:lnTo>
                  <a:pt x="818388" y="189611"/>
                </a:lnTo>
                <a:lnTo>
                  <a:pt x="807723" y="188777"/>
                </a:lnTo>
                <a:lnTo>
                  <a:pt x="797083" y="186277"/>
                </a:lnTo>
                <a:lnTo>
                  <a:pt x="786491" y="182110"/>
                </a:lnTo>
                <a:lnTo>
                  <a:pt x="775969" y="176276"/>
                </a:lnTo>
                <a:close/>
              </a:path>
              <a:path w="1223010" h="224789">
                <a:moveTo>
                  <a:pt x="836041" y="0"/>
                </a:moveTo>
                <a:lnTo>
                  <a:pt x="793115" y="14478"/>
                </a:lnTo>
                <a:lnTo>
                  <a:pt x="777113" y="49530"/>
                </a:lnTo>
                <a:lnTo>
                  <a:pt x="777593" y="56933"/>
                </a:lnTo>
                <a:lnTo>
                  <a:pt x="798306" y="89503"/>
                </a:lnTo>
                <a:lnTo>
                  <a:pt x="834671" y="112718"/>
                </a:lnTo>
                <a:lnTo>
                  <a:pt x="844454" y="119205"/>
                </a:lnTo>
                <a:lnTo>
                  <a:pt x="864996" y="153670"/>
                </a:lnTo>
                <a:lnTo>
                  <a:pt x="864258" y="161672"/>
                </a:lnTo>
                <a:lnTo>
                  <a:pt x="829200" y="189015"/>
                </a:lnTo>
                <a:lnTo>
                  <a:pt x="818388" y="189611"/>
                </a:lnTo>
                <a:lnTo>
                  <a:pt x="860861" y="189611"/>
                </a:lnTo>
                <a:lnTo>
                  <a:pt x="878967" y="151130"/>
                </a:lnTo>
                <a:lnTo>
                  <a:pt x="878395" y="143535"/>
                </a:lnTo>
                <a:lnTo>
                  <a:pt x="856218" y="110521"/>
                </a:lnTo>
                <a:lnTo>
                  <a:pt x="821354" y="88667"/>
                </a:lnTo>
                <a:lnTo>
                  <a:pt x="811609" y="82248"/>
                </a:lnTo>
                <a:lnTo>
                  <a:pt x="804173" y="76614"/>
                </a:lnTo>
                <a:lnTo>
                  <a:pt x="799083" y="71755"/>
                </a:lnTo>
                <a:lnTo>
                  <a:pt x="793750" y="65913"/>
                </a:lnTo>
                <a:lnTo>
                  <a:pt x="791082" y="57912"/>
                </a:lnTo>
                <a:lnTo>
                  <a:pt x="791082" y="47879"/>
                </a:lnTo>
                <a:lnTo>
                  <a:pt x="816419" y="14811"/>
                </a:lnTo>
                <a:lnTo>
                  <a:pt x="834263" y="12319"/>
                </a:lnTo>
                <a:lnTo>
                  <a:pt x="870839" y="12319"/>
                </a:lnTo>
                <a:lnTo>
                  <a:pt x="870839" y="5842"/>
                </a:lnTo>
                <a:lnTo>
                  <a:pt x="862151" y="3268"/>
                </a:lnTo>
                <a:lnTo>
                  <a:pt x="853440" y="1444"/>
                </a:lnTo>
                <a:lnTo>
                  <a:pt x="844728" y="359"/>
                </a:lnTo>
                <a:lnTo>
                  <a:pt x="836041" y="0"/>
                </a:lnTo>
                <a:close/>
              </a:path>
              <a:path w="1223010" h="224789">
                <a:moveTo>
                  <a:pt x="870839" y="12319"/>
                </a:moveTo>
                <a:lnTo>
                  <a:pt x="834263" y="12319"/>
                </a:lnTo>
                <a:lnTo>
                  <a:pt x="843835" y="12797"/>
                </a:lnTo>
                <a:lnTo>
                  <a:pt x="853122" y="14239"/>
                </a:lnTo>
                <a:lnTo>
                  <a:pt x="862123" y="16658"/>
                </a:lnTo>
                <a:lnTo>
                  <a:pt x="870839" y="20066"/>
                </a:lnTo>
                <a:lnTo>
                  <a:pt x="870839" y="12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3019738" y="1754867"/>
            <a:ext cx="1069741" cy="2140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7605434" y="1366885"/>
            <a:ext cx="2275548" cy="1207103"/>
          </a:xfrm>
          <a:custGeom>
            <a:avLst/>
            <a:gdLst/>
            <a:ahLst/>
            <a:cxnLst/>
            <a:rect l="l" t="t" r="r" b="b"/>
            <a:pathLst>
              <a:path w="2230120" h="1183005">
                <a:moveTo>
                  <a:pt x="0" y="1182624"/>
                </a:moveTo>
                <a:lnTo>
                  <a:pt x="2229612" y="1182624"/>
                </a:lnTo>
                <a:lnTo>
                  <a:pt x="2229612" y="0"/>
                </a:lnTo>
                <a:lnTo>
                  <a:pt x="0" y="0"/>
                </a:lnTo>
                <a:lnTo>
                  <a:pt x="0" y="118262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7704439" y="1445544"/>
            <a:ext cx="1702902" cy="2760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9962881" y="1368439"/>
            <a:ext cx="2269069" cy="1207103"/>
          </a:xfrm>
          <a:custGeom>
            <a:avLst/>
            <a:gdLst/>
            <a:ahLst/>
            <a:cxnLst/>
            <a:rect l="l" t="t" r="r" b="b"/>
            <a:pathLst>
              <a:path w="2223770" h="1183005">
                <a:moveTo>
                  <a:pt x="0" y="1182624"/>
                </a:moveTo>
                <a:lnTo>
                  <a:pt x="2223516" y="1182624"/>
                </a:lnTo>
                <a:lnTo>
                  <a:pt x="2223516" y="0"/>
                </a:lnTo>
                <a:lnTo>
                  <a:pt x="0" y="0"/>
                </a:lnTo>
                <a:lnTo>
                  <a:pt x="0" y="118262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10062534" y="1446969"/>
            <a:ext cx="1483901" cy="2437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543977" y="1368439"/>
            <a:ext cx="2269069" cy="1207103"/>
          </a:xfrm>
          <a:custGeom>
            <a:avLst/>
            <a:gdLst/>
            <a:ahLst/>
            <a:cxnLst/>
            <a:rect l="l" t="t" r="r" b="b"/>
            <a:pathLst>
              <a:path w="2223770" h="1183005">
                <a:moveTo>
                  <a:pt x="0" y="1182624"/>
                </a:moveTo>
                <a:lnTo>
                  <a:pt x="2223516" y="1182624"/>
                </a:lnTo>
                <a:lnTo>
                  <a:pt x="2223516" y="0"/>
                </a:lnTo>
                <a:lnTo>
                  <a:pt x="0" y="0"/>
                </a:lnTo>
                <a:lnTo>
                  <a:pt x="0" y="118262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654943" y="1455002"/>
            <a:ext cx="1286799" cy="229369"/>
          </a:xfrm>
          <a:custGeom>
            <a:avLst/>
            <a:gdLst/>
            <a:ahLst/>
            <a:cxnLst/>
            <a:rect l="l" t="t" r="r" b="b"/>
            <a:pathLst>
              <a:path w="1261110" h="224789">
                <a:moveTo>
                  <a:pt x="1107401" y="55753"/>
                </a:moveTo>
                <a:lnTo>
                  <a:pt x="1062189" y="76581"/>
                </a:lnTo>
                <a:lnTo>
                  <a:pt x="1045991" y="113371"/>
                </a:lnTo>
                <a:lnTo>
                  <a:pt x="1044917" y="128016"/>
                </a:lnTo>
                <a:lnTo>
                  <a:pt x="1045945" y="144639"/>
                </a:lnTo>
                <a:lnTo>
                  <a:pt x="1061554" y="182626"/>
                </a:lnTo>
                <a:lnTo>
                  <a:pt x="1105115" y="201930"/>
                </a:lnTo>
                <a:lnTo>
                  <a:pt x="1118139" y="200975"/>
                </a:lnTo>
                <a:lnTo>
                  <a:pt x="1130531" y="198104"/>
                </a:lnTo>
                <a:lnTo>
                  <a:pt x="1142281" y="193303"/>
                </a:lnTo>
                <a:lnTo>
                  <a:pt x="1146896" y="190500"/>
                </a:lnTo>
                <a:lnTo>
                  <a:pt x="1107655" y="190500"/>
                </a:lnTo>
                <a:lnTo>
                  <a:pt x="1096727" y="189495"/>
                </a:lnTo>
                <a:lnTo>
                  <a:pt x="1065446" y="165363"/>
                </a:lnTo>
                <a:lnTo>
                  <a:pt x="1057998" y="129413"/>
                </a:lnTo>
                <a:lnTo>
                  <a:pt x="1161122" y="129413"/>
                </a:lnTo>
                <a:lnTo>
                  <a:pt x="1161122" y="123825"/>
                </a:lnTo>
                <a:lnTo>
                  <a:pt x="1160787" y="117983"/>
                </a:lnTo>
                <a:lnTo>
                  <a:pt x="1058506" y="117983"/>
                </a:lnTo>
                <a:lnTo>
                  <a:pt x="1060630" y="106410"/>
                </a:lnTo>
                <a:lnTo>
                  <a:pt x="1088923" y="70437"/>
                </a:lnTo>
                <a:lnTo>
                  <a:pt x="1106893" y="67183"/>
                </a:lnTo>
                <a:lnTo>
                  <a:pt x="1140774" y="67183"/>
                </a:lnTo>
                <a:lnTo>
                  <a:pt x="1139566" y="65932"/>
                </a:lnTo>
                <a:lnTo>
                  <a:pt x="1130341" y="60261"/>
                </a:lnTo>
                <a:lnTo>
                  <a:pt x="1119615" y="56876"/>
                </a:lnTo>
                <a:lnTo>
                  <a:pt x="1107401" y="55753"/>
                </a:lnTo>
                <a:close/>
              </a:path>
              <a:path w="1261110" h="224789">
                <a:moveTo>
                  <a:pt x="1153375" y="173228"/>
                </a:moveTo>
                <a:lnTo>
                  <a:pt x="1142160" y="180802"/>
                </a:lnTo>
                <a:lnTo>
                  <a:pt x="1130801" y="186197"/>
                </a:lnTo>
                <a:lnTo>
                  <a:pt x="1119300" y="189426"/>
                </a:lnTo>
                <a:lnTo>
                  <a:pt x="1107655" y="190500"/>
                </a:lnTo>
                <a:lnTo>
                  <a:pt x="1146896" y="190500"/>
                </a:lnTo>
                <a:lnTo>
                  <a:pt x="1153375" y="186563"/>
                </a:lnTo>
                <a:lnTo>
                  <a:pt x="1153375" y="173228"/>
                </a:lnTo>
                <a:close/>
              </a:path>
              <a:path w="1261110" h="224789">
                <a:moveTo>
                  <a:pt x="1140774" y="67183"/>
                </a:moveTo>
                <a:lnTo>
                  <a:pt x="1106893" y="67183"/>
                </a:lnTo>
                <a:lnTo>
                  <a:pt x="1115821" y="68016"/>
                </a:lnTo>
                <a:lnTo>
                  <a:pt x="1123737" y="70516"/>
                </a:lnTo>
                <a:lnTo>
                  <a:pt x="1147093" y="106574"/>
                </a:lnTo>
                <a:lnTo>
                  <a:pt x="1148168" y="117983"/>
                </a:lnTo>
                <a:lnTo>
                  <a:pt x="1160787" y="117983"/>
                </a:lnTo>
                <a:lnTo>
                  <a:pt x="1160263" y="108846"/>
                </a:lnTo>
                <a:lnTo>
                  <a:pt x="1157678" y="95535"/>
                </a:lnTo>
                <a:lnTo>
                  <a:pt x="1153354" y="83891"/>
                </a:lnTo>
                <a:lnTo>
                  <a:pt x="1147279" y="73914"/>
                </a:lnTo>
                <a:lnTo>
                  <a:pt x="1140774" y="67183"/>
                </a:lnTo>
                <a:close/>
              </a:path>
              <a:path w="1261110" h="224789">
                <a:moveTo>
                  <a:pt x="749261" y="55753"/>
                </a:moveTo>
                <a:lnTo>
                  <a:pt x="704049" y="76581"/>
                </a:lnTo>
                <a:lnTo>
                  <a:pt x="687851" y="113371"/>
                </a:lnTo>
                <a:lnTo>
                  <a:pt x="686777" y="128016"/>
                </a:lnTo>
                <a:lnTo>
                  <a:pt x="687805" y="144639"/>
                </a:lnTo>
                <a:lnTo>
                  <a:pt x="703414" y="182626"/>
                </a:lnTo>
                <a:lnTo>
                  <a:pt x="746975" y="201930"/>
                </a:lnTo>
                <a:lnTo>
                  <a:pt x="759999" y="200975"/>
                </a:lnTo>
                <a:lnTo>
                  <a:pt x="772391" y="198104"/>
                </a:lnTo>
                <a:lnTo>
                  <a:pt x="784141" y="193303"/>
                </a:lnTo>
                <a:lnTo>
                  <a:pt x="788756" y="190500"/>
                </a:lnTo>
                <a:lnTo>
                  <a:pt x="749515" y="190500"/>
                </a:lnTo>
                <a:lnTo>
                  <a:pt x="738587" y="189495"/>
                </a:lnTo>
                <a:lnTo>
                  <a:pt x="707306" y="165363"/>
                </a:lnTo>
                <a:lnTo>
                  <a:pt x="699858" y="129413"/>
                </a:lnTo>
                <a:lnTo>
                  <a:pt x="802982" y="129413"/>
                </a:lnTo>
                <a:lnTo>
                  <a:pt x="802982" y="123825"/>
                </a:lnTo>
                <a:lnTo>
                  <a:pt x="802647" y="117983"/>
                </a:lnTo>
                <a:lnTo>
                  <a:pt x="700366" y="117983"/>
                </a:lnTo>
                <a:lnTo>
                  <a:pt x="702490" y="106410"/>
                </a:lnTo>
                <a:lnTo>
                  <a:pt x="730783" y="70437"/>
                </a:lnTo>
                <a:lnTo>
                  <a:pt x="748753" y="67183"/>
                </a:lnTo>
                <a:lnTo>
                  <a:pt x="782634" y="67183"/>
                </a:lnTo>
                <a:lnTo>
                  <a:pt x="781426" y="65932"/>
                </a:lnTo>
                <a:lnTo>
                  <a:pt x="772201" y="60261"/>
                </a:lnTo>
                <a:lnTo>
                  <a:pt x="761475" y="56876"/>
                </a:lnTo>
                <a:lnTo>
                  <a:pt x="749261" y="55753"/>
                </a:lnTo>
                <a:close/>
              </a:path>
              <a:path w="1261110" h="224789">
                <a:moveTo>
                  <a:pt x="795235" y="173228"/>
                </a:moveTo>
                <a:lnTo>
                  <a:pt x="784020" y="180802"/>
                </a:lnTo>
                <a:lnTo>
                  <a:pt x="772661" y="186197"/>
                </a:lnTo>
                <a:lnTo>
                  <a:pt x="761160" y="189426"/>
                </a:lnTo>
                <a:lnTo>
                  <a:pt x="749515" y="190500"/>
                </a:lnTo>
                <a:lnTo>
                  <a:pt x="788756" y="190500"/>
                </a:lnTo>
                <a:lnTo>
                  <a:pt x="795235" y="186563"/>
                </a:lnTo>
                <a:lnTo>
                  <a:pt x="795235" y="173228"/>
                </a:lnTo>
                <a:close/>
              </a:path>
              <a:path w="1261110" h="224789">
                <a:moveTo>
                  <a:pt x="782634" y="67183"/>
                </a:moveTo>
                <a:lnTo>
                  <a:pt x="748753" y="67183"/>
                </a:lnTo>
                <a:lnTo>
                  <a:pt x="757681" y="68016"/>
                </a:lnTo>
                <a:lnTo>
                  <a:pt x="765597" y="70516"/>
                </a:lnTo>
                <a:lnTo>
                  <a:pt x="788953" y="106574"/>
                </a:lnTo>
                <a:lnTo>
                  <a:pt x="790028" y="117983"/>
                </a:lnTo>
                <a:lnTo>
                  <a:pt x="802647" y="117983"/>
                </a:lnTo>
                <a:lnTo>
                  <a:pt x="802123" y="108846"/>
                </a:lnTo>
                <a:lnTo>
                  <a:pt x="799538" y="95535"/>
                </a:lnTo>
                <a:lnTo>
                  <a:pt x="795214" y="83891"/>
                </a:lnTo>
                <a:lnTo>
                  <a:pt x="789139" y="73914"/>
                </a:lnTo>
                <a:lnTo>
                  <a:pt x="782634" y="67183"/>
                </a:lnTo>
                <a:close/>
              </a:path>
              <a:path w="1261110" h="224789">
                <a:moveTo>
                  <a:pt x="922870" y="59055"/>
                </a:moveTo>
                <a:lnTo>
                  <a:pt x="908900" y="59055"/>
                </a:lnTo>
                <a:lnTo>
                  <a:pt x="962748" y="198501"/>
                </a:lnTo>
                <a:lnTo>
                  <a:pt x="974178" y="198501"/>
                </a:lnTo>
                <a:lnTo>
                  <a:pt x="979688" y="184658"/>
                </a:lnTo>
                <a:lnTo>
                  <a:pt x="968590" y="184658"/>
                </a:lnTo>
                <a:lnTo>
                  <a:pt x="967828" y="180340"/>
                </a:lnTo>
                <a:lnTo>
                  <a:pt x="966431" y="175387"/>
                </a:lnTo>
                <a:lnTo>
                  <a:pt x="964399" y="170053"/>
                </a:lnTo>
                <a:lnTo>
                  <a:pt x="922870" y="59055"/>
                </a:lnTo>
                <a:close/>
              </a:path>
              <a:path w="1261110" h="224789">
                <a:moveTo>
                  <a:pt x="1029677" y="59055"/>
                </a:moveTo>
                <a:lnTo>
                  <a:pt x="1016088" y="59055"/>
                </a:lnTo>
                <a:lnTo>
                  <a:pt x="973162" y="170688"/>
                </a:lnTo>
                <a:lnTo>
                  <a:pt x="971638" y="174244"/>
                </a:lnTo>
                <a:lnTo>
                  <a:pt x="970368" y="178943"/>
                </a:lnTo>
                <a:lnTo>
                  <a:pt x="969225" y="184658"/>
                </a:lnTo>
                <a:lnTo>
                  <a:pt x="979688" y="184658"/>
                </a:lnTo>
                <a:lnTo>
                  <a:pt x="1029677" y="59055"/>
                </a:lnTo>
                <a:close/>
              </a:path>
              <a:path w="1261110" h="224789">
                <a:moveTo>
                  <a:pt x="1207477" y="59055"/>
                </a:moveTo>
                <a:lnTo>
                  <a:pt x="1195158" y="59055"/>
                </a:lnTo>
                <a:lnTo>
                  <a:pt x="1195158" y="198501"/>
                </a:lnTo>
                <a:lnTo>
                  <a:pt x="1207477" y="198501"/>
                </a:lnTo>
                <a:lnTo>
                  <a:pt x="1207477" y="133096"/>
                </a:lnTo>
                <a:lnTo>
                  <a:pt x="1208170" y="118284"/>
                </a:lnTo>
                <a:lnTo>
                  <a:pt x="1210256" y="105283"/>
                </a:lnTo>
                <a:lnTo>
                  <a:pt x="1213746" y="94091"/>
                </a:lnTo>
                <a:lnTo>
                  <a:pt x="1215863" y="90043"/>
                </a:lnTo>
                <a:lnTo>
                  <a:pt x="1207477" y="90043"/>
                </a:lnTo>
                <a:lnTo>
                  <a:pt x="1207477" y="59055"/>
                </a:lnTo>
                <a:close/>
              </a:path>
              <a:path w="1261110" h="224789">
                <a:moveTo>
                  <a:pt x="1252181" y="56388"/>
                </a:moveTo>
                <a:lnTo>
                  <a:pt x="1247101" y="56388"/>
                </a:lnTo>
                <a:lnTo>
                  <a:pt x="1240458" y="56937"/>
                </a:lnTo>
                <a:lnTo>
                  <a:pt x="1210722" y="82494"/>
                </a:lnTo>
                <a:lnTo>
                  <a:pt x="1207985" y="90043"/>
                </a:lnTo>
                <a:lnTo>
                  <a:pt x="1215863" y="90043"/>
                </a:lnTo>
                <a:lnTo>
                  <a:pt x="1218653" y="84709"/>
                </a:lnTo>
                <a:lnTo>
                  <a:pt x="1224531" y="77281"/>
                </a:lnTo>
                <a:lnTo>
                  <a:pt x="1231099" y="71961"/>
                </a:lnTo>
                <a:lnTo>
                  <a:pt x="1238334" y="68760"/>
                </a:lnTo>
                <a:lnTo>
                  <a:pt x="1246212" y="67691"/>
                </a:lnTo>
                <a:lnTo>
                  <a:pt x="1260944" y="67691"/>
                </a:lnTo>
                <a:lnTo>
                  <a:pt x="1260944" y="58801"/>
                </a:lnTo>
                <a:lnTo>
                  <a:pt x="1256880" y="57150"/>
                </a:lnTo>
                <a:lnTo>
                  <a:pt x="1252181" y="56388"/>
                </a:lnTo>
                <a:close/>
              </a:path>
              <a:path w="1261110" h="224789">
                <a:moveTo>
                  <a:pt x="1260944" y="67691"/>
                </a:moveTo>
                <a:lnTo>
                  <a:pt x="1251800" y="67691"/>
                </a:lnTo>
                <a:lnTo>
                  <a:pt x="1256753" y="69215"/>
                </a:lnTo>
                <a:lnTo>
                  <a:pt x="1260944" y="72136"/>
                </a:lnTo>
                <a:lnTo>
                  <a:pt x="1260944" y="67691"/>
                </a:lnTo>
                <a:close/>
              </a:path>
              <a:path w="1261110" h="224789">
                <a:moveTo>
                  <a:pt x="849337" y="59055"/>
                </a:moveTo>
                <a:lnTo>
                  <a:pt x="837018" y="59055"/>
                </a:lnTo>
                <a:lnTo>
                  <a:pt x="837018" y="198501"/>
                </a:lnTo>
                <a:lnTo>
                  <a:pt x="849337" y="198501"/>
                </a:lnTo>
                <a:lnTo>
                  <a:pt x="849337" y="133096"/>
                </a:lnTo>
                <a:lnTo>
                  <a:pt x="850030" y="118284"/>
                </a:lnTo>
                <a:lnTo>
                  <a:pt x="852116" y="105283"/>
                </a:lnTo>
                <a:lnTo>
                  <a:pt x="855606" y="94091"/>
                </a:lnTo>
                <a:lnTo>
                  <a:pt x="857723" y="90043"/>
                </a:lnTo>
                <a:lnTo>
                  <a:pt x="849337" y="90043"/>
                </a:lnTo>
                <a:lnTo>
                  <a:pt x="849337" y="59055"/>
                </a:lnTo>
                <a:close/>
              </a:path>
              <a:path w="1261110" h="224789">
                <a:moveTo>
                  <a:pt x="894041" y="56388"/>
                </a:moveTo>
                <a:lnTo>
                  <a:pt x="888961" y="56388"/>
                </a:lnTo>
                <a:lnTo>
                  <a:pt x="882318" y="56937"/>
                </a:lnTo>
                <a:lnTo>
                  <a:pt x="852582" y="82494"/>
                </a:lnTo>
                <a:lnTo>
                  <a:pt x="849845" y="90043"/>
                </a:lnTo>
                <a:lnTo>
                  <a:pt x="857723" y="90043"/>
                </a:lnTo>
                <a:lnTo>
                  <a:pt x="860513" y="84709"/>
                </a:lnTo>
                <a:lnTo>
                  <a:pt x="866391" y="77281"/>
                </a:lnTo>
                <a:lnTo>
                  <a:pt x="872959" y="71961"/>
                </a:lnTo>
                <a:lnTo>
                  <a:pt x="880194" y="68760"/>
                </a:lnTo>
                <a:lnTo>
                  <a:pt x="888072" y="67691"/>
                </a:lnTo>
                <a:lnTo>
                  <a:pt x="902804" y="67691"/>
                </a:lnTo>
                <a:lnTo>
                  <a:pt x="902804" y="58801"/>
                </a:lnTo>
                <a:lnTo>
                  <a:pt x="898740" y="57150"/>
                </a:lnTo>
                <a:lnTo>
                  <a:pt x="894041" y="56388"/>
                </a:lnTo>
                <a:close/>
              </a:path>
              <a:path w="1261110" h="224789">
                <a:moveTo>
                  <a:pt x="902804" y="67691"/>
                </a:moveTo>
                <a:lnTo>
                  <a:pt x="893660" y="67691"/>
                </a:lnTo>
                <a:lnTo>
                  <a:pt x="898613" y="69215"/>
                </a:lnTo>
                <a:lnTo>
                  <a:pt x="902804" y="72136"/>
                </a:lnTo>
                <a:lnTo>
                  <a:pt x="902804" y="67691"/>
                </a:lnTo>
                <a:close/>
              </a:path>
              <a:path w="1261110" h="224789">
                <a:moveTo>
                  <a:pt x="283364" y="195199"/>
                </a:moveTo>
                <a:lnTo>
                  <a:pt x="262597" y="195199"/>
                </a:lnTo>
                <a:lnTo>
                  <a:pt x="299504" y="224790"/>
                </a:lnTo>
                <a:lnTo>
                  <a:pt x="322249" y="224790"/>
                </a:lnTo>
                <a:lnTo>
                  <a:pt x="283364" y="195199"/>
                </a:lnTo>
                <a:close/>
              </a:path>
              <a:path w="1261110" h="224789">
                <a:moveTo>
                  <a:pt x="228828" y="0"/>
                </a:moveTo>
                <a:lnTo>
                  <a:pt x="189726" y="7032"/>
                </a:lnTo>
                <a:lnTo>
                  <a:pt x="148803" y="43310"/>
                </a:lnTo>
                <a:lnTo>
                  <a:pt x="136173" y="80752"/>
                </a:lnTo>
                <a:lnTo>
                  <a:pt x="134594" y="102997"/>
                </a:lnTo>
                <a:lnTo>
                  <a:pt x="136130" y="123955"/>
                </a:lnTo>
                <a:lnTo>
                  <a:pt x="159169" y="174498"/>
                </a:lnTo>
                <a:lnTo>
                  <a:pt x="205505" y="200215"/>
                </a:lnTo>
                <a:lnTo>
                  <a:pt x="225158" y="201930"/>
                </a:lnTo>
                <a:lnTo>
                  <a:pt x="235306" y="201503"/>
                </a:lnTo>
                <a:lnTo>
                  <a:pt x="244999" y="200215"/>
                </a:lnTo>
                <a:lnTo>
                  <a:pt x="254027" y="198125"/>
                </a:lnTo>
                <a:lnTo>
                  <a:pt x="262597" y="195199"/>
                </a:lnTo>
                <a:lnTo>
                  <a:pt x="283364" y="195199"/>
                </a:lnTo>
                <a:lnTo>
                  <a:pt x="276021" y="189611"/>
                </a:lnTo>
                <a:lnTo>
                  <a:pt x="224878" y="189611"/>
                </a:lnTo>
                <a:lnTo>
                  <a:pt x="208383" y="188110"/>
                </a:lnTo>
                <a:lnTo>
                  <a:pt x="169316" y="165608"/>
                </a:lnTo>
                <a:lnTo>
                  <a:pt x="149853" y="120842"/>
                </a:lnTo>
                <a:lnTo>
                  <a:pt x="148589" y="100076"/>
                </a:lnTo>
                <a:lnTo>
                  <a:pt x="149862" y="82444"/>
                </a:lnTo>
                <a:lnTo>
                  <a:pt x="170472" y="36957"/>
                </a:lnTo>
                <a:lnTo>
                  <a:pt x="210248" y="13846"/>
                </a:lnTo>
                <a:lnTo>
                  <a:pt x="226517" y="12319"/>
                </a:lnTo>
                <a:lnTo>
                  <a:pt x="274443" y="12319"/>
                </a:lnTo>
                <a:lnTo>
                  <a:pt x="264556" y="6762"/>
                </a:lnTo>
                <a:lnTo>
                  <a:pt x="247633" y="1690"/>
                </a:lnTo>
                <a:lnTo>
                  <a:pt x="228828" y="0"/>
                </a:lnTo>
                <a:close/>
              </a:path>
              <a:path w="1261110" h="224789">
                <a:moveTo>
                  <a:pt x="274443" y="12319"/>
                </a:moveTo>
                <a:lnTo>
                  <a:pt x="226517" y="12319"/>
                </a:lnTo>
                <a:lnTo>
                  <a:pt x="243357" y="13751"/>
                </a:lnTo>
                <a:lnTo>
                  <a:pt x="258332" y="18065"/>
                </a:lnTo>
                <a:lnTo>
                  <a:pt x="291714" y="48194"/>
                </a:lnTo>
                <a:lnTo>
                  <a:pt x="303171" y="97917"/>
                </a:lnTo>
                <a:lnTo>
                  <a:pt x="303221" y="101473"/>
                </a:lnTo>
                <a:lnTo>
                  <a:pt x="301994" y="120054"/>
                </a:lnTo>
                <a:lnTo>
                  <a:pt x="282206" y="165989"/>
                </a:lnTo>
                <a:lnTo>
                  <a:pt x="242048" y="188134"/>
                </a:lnTo>
                <a:lnTo>
                  <a:pt x="224878" y="189611"/>
                </a:lnTo>
                <a:lnTo>
                  <a:pt x="276021" y="189611"/>
                </a:lnTo>
                <a:lnTo>
                  <a:pt x="274853" y="188722"/>
                </a:lnTo>
                <a:lnTo>
                  <a:pt x="281216" y="184785"/>
                </a:lnTo>
                <a:lnTo>
                  <a:pt x="286981" y="179959"/>
                </a:lnTo>
                <a:lnTo>
                  <a:pt x="310942" y="141208"/>
                </a:lnTo>
                <a:lnTo>
                  <a:pt x="317207" y="97917"/>
                </a:lnTo>
                <a:lnTo>
                  <a:pt x="315681" y="77057"/>
                </a:lnTo>
                <a:lnTo>
                  <a:pt x="311099" y="58293"/>
                </a:lnTo>
                <a:lnTo>
                  <a:pt x="303459" y="41624"/>
                </a:lnTo>
                <a:lnTo>
                  <a:pt x="292760" y="27051"/>
                </a:lnTo>
                <a:lnTo>
                  <a:pt x="279599" y="15216"/>
                </a:lnTo>
                <a:lnTo>
                  <a:pt x="274443" y="12319"/>
                </a:lnTo>
                <a:close/>
              </a:path>
              <a:path w="1261110" h="224789">
                <a:moveTo>
                  <a:pt x="368604" y="3302"/>
                </a:moveTo>
                <a:lnTo>
                  <a:pt x="355117" y="3302"/>
                </a:lnTo>
                <a:lnTo>
                  <a:pt x="355117" y="198501"/>
                </a:lnTo>
                <a:lnTo>
                  <a:pt x="446900" y="198501"/>
                </a:lnTo>
                <a:lnTo>
                  <a:pt x="446900" y="186309"/>
                </a:lnTo>
                <a:lnTo>
                  <a:pt x="368604" y="186309"/>
                </a:lnTo>
                <a:lnTo>
                  <a:pt x="368604" y="3302"/>
                </a:lnTo>
                <a:close/>
              </a:path>
              <a:path w="1261110" h="224789">
                <a:moveTo>
                  <a:pt x="554736" y="176276"/>
                </a:moveTo>
                <a:lnTo>
                  <a:pt x="554736" y="191643"/>
                </a:lnTo>
                <a:lnTo>
                  <a:pt x="559358" y="194310"/>
                </a:lnTo>
                <a:lnTo>
                  <a:pt x="566051" y="196723"/>
                </a:lnTo>
                <a:lnTo>
                  <a:pt x="574814" y="198882"/>
                </a:lnTo>
                <a:lnTo>
                  <a:pt x="583577" y="200914"/>
                </a:lnTo>
                <a:lnTo>
                  <a:pt x="591324" y="201930"/>
                </a:lnTo>
                <a:lnTo>
                  <a:pt x="598043" y="201930"/>
                </a:lnTo>
                <a:lnTo>
                  <a:pt x="611462" y="201048"/>
                </a:lnTo>
                <a:lnTo>
                  <a:pt x="623268" y="198405"/>
                </a:lnTo>
                <a:lnTo>
                  <a:pt x="633468" y="194000"/>
                </a:lnTo>
                <a:lnTo>
                  <a:pt x="639593" y="189611"/>
                </a:lnTo>
                <a:lnTo>
                  <a:pt x="597217" y="189611"/>
                </a:lnTo>
                <a:lnTo>
                  <a:pt x="586497" y="188777"/>
                </a:lnTo>
                <a:lnTo>
                  <a:pt x="575843" y="186277"/>
                </a:lnTo>
                <a:lnTo>
                  <a:pt x="565256" y="182110"/>
                </a:lnTo>
                <a:lnTo>
                  <a:pt x="554736" y="176276"/>
                </a:lnTo>
                <a:close/>
              </a:path>
              <a:path w="1261110" h="224789">
                <a:moveTo>
                  <a:pt x="614781" y="0"/>
                </a:moveTo>
                <a:lnTo>
                  <a:pt x="571893" y="14478"/>
                </a:lnTo>
                <a:lnTo>
                  <a:pt x="555828" y="49530"/>
                </a:lnTo>
                <a:lnTo>
                  <a:pt x="556321" y="56933"/>
                </a:lnTo>
                <a:lnTo>
                  <a:pt x="577067" y="89503"/>
                </a:lnTo>
                <a:lnTo>
                  <a:pt x="613423" y="112718"/>
                </a:lnTo>
                <a:lnTo>
                  <a:pt x="623217" y="119205"/>
                </a:lnTo>
                <a:lnTo>
                  <a:pt x="643851" y="153670"/>
                </a:lnTo>
                <a:lnTo>
                  <a:pt x="643093" y="161672"/>
                </a:lnTo>
                <a:lnTo>
                  <a:pt x="607968" y="189015"/>
                </a:lnTo>
                <a:lnTo>
                  <a:pt x="597217" y="189611"/>
                </a:lnTo>
                <a:lnTo>
                  <a:pt x="639593" y="189611"/>
                </a:lnTo>
                <a:lnTo>
                  <a:pt x="657694" y="151130"/>
                </a:lnTo>
                <a:lnTo>
                  <a:pt x="657125" y="143535"/>
                </a:lnTo>
                <a:lnTo>
                  <a:pt x="634998" y="110521"/>
                </a:lnTo>
                <a:lnTo>
                  <a:pt x="600145" y="88667"/>
                </a:lnTo>
                <a:lnTo>
                  <a:pt x="590392" y="82248"/>
                </a:lnTo>
                <a:lnTo>
                  <a:pt x="582948" y="76614"/>
                </a:lnTo>
                <a:lnTo>
                  <a:pt x="577811" y="71755"/>
                </a:lnTo>
                <a:lnTo>
                  <a:pt x="572503" y="65913"/>
                </a:lnTo>
                <a:lnTo>
                  <a:pt x="569849" y="57912"/>
                </a:lnTo>
                <a:lnTo>
                  <a:pt x="569849" y="47879"/>
                </a:lnTo>
                <a:lnTo>
                  <a:pt x="595193" y="14811"/>
                </a:lnTo>
                <a:lnTo>
                  <a:pt x="613016" y="12319"/>
                </a:lnTo>
                <a:lnTo>
                  <a:pt x="649693" y="12319"/>
                </a:lnTo>
                <a:lnTo>
                  <a:pt x="649693" y="5842"/>
                </a:lnTo>
                <a:lnTo>
                  <a:pt x="640943" y="3268"/>
                </a:lnTo>
                <a:lnTo>
                  <a:pt x="632213" y="1444"/>
                </a:lnTo>
                <a:lnTo>
                  <a:pt x="623495" y="359"/>
                </a:lnTo>
                <a:lnTo>
                  <a:pt x="614781" y="0"/>
                </a:lnTo>
                <a:close/>
              </a:path>
              <a:path w="1261110" h="224789">
                <a:moveTo>
                  <a:pt x="649693" y="12319"/>
                </a:moveTo>
                <a:lnTo>
                  <a:pt x="613016" y="12319"/>
                </a:lnTo>
                <a:lnTo>
                  <a:pt x="622615" y="12797"/>
                </a:lnTo>
                <a:lnTo>
                  <a:pt x="631936" y="14239"/>
                </a:lnTo>
                <a:lnTo>
                  <a:pt x="640966" y="16658"/>
                </a:lnTo>
                <a:lnTo>
                  <a:pt x="649693" y="20066"/>
                </a:lnTo>
                <a:lnTo>
                  <a:pt x="649693" y="12319"/>
                </a:lnTo>
                <a:close/>
              </a:path>
              <a:path w="1261110" h="224789">
                <a:moveTo>
                  <a:pt x="0" y="176276"/>
                </a:moveTo>
                <a:lnTo>
                  <a:pt x="0" y="191643"/>
                </a:lnTo>
                <a:lnTo>
                  <a:pt x="4622" y="194310"/>
                </a:lnTo>
                <a:lnTo>
                  <a:pt x="11315" y="196723"/>
                </a:lnTo>
                <a:lnTo>
                  <a:pt x="20078" y="198882"/>
                </a:lnTo>
                <a:lnTo>
                  <a:pt x="28841" y="200914"/>
                </a:lnTo>
                <a:lnTo>
                  <a:pt x="36588" y="201930"/>
                </a:lnTo>
                <a:lnTo>
                  <a:pt x="43306" y="201930"/>
                </a:lnTo>
                <a:lnTo>
                  <a:pt x="56732" y="201048"/>
                </a:lnTo>
                <a:lnTo>
                  <a:pt x="68548" y="198405"/>
                </a:lnTo>
                <a:lnTo>
                  <a:pt x="78754" y="194000"/>
                </a:lnTo>
                <a:lnTo>
                  <a:pt x="84872" y="189611"/>
                </a:lnTo>
                <a:lnTo>
                  <a:pt x="42481" y="189611"/>
                </a:lnTo>
                <a:lnTo>
                  <a:pt x="31761" y="188777"/>
                </a:lnTo>
                <a:lnTo>
                  <a:pt x="21107" y="186277"/>
                </a:lnTo>
                <a:lnTo>
                  <a:pt x="10520" y="182110"/>
                </a:lnTo>
                <a:lnTo>
                  <a:pt x="0" y="176276"/>
                </a:lnTo>
                <a:close/>
              </a:path>
              <a:path w="1261110" h="224789">
                <a:moveTo>
                  <a:pt x="60045" y="0"/>
                </a:moveTo>
                <a:lnTo>
                  <a:pt x="17157" y="14478"/>
                </a:lnTo>
                <a:lnTo>
                  <a:pt x="1092" y="49530"/>
                </a:lnTo>
                <a:lnTo>
                  <a:pt x="1585" y="56933"/>
                </a:lnTo>
                <a:lnTo>
                  <a:pt x="22331" y="89503"/>
                </a:lnTo>
                <a:lnTo>
                  <a:pt x="58686" y="112718"/>
                </a:lnTo>
                <a:lnTo>
                  <a:pt x="68478" y="119205"/>
                </a:lnTo>
                <a:lnTo>
                  <a:pt x="89052" y="153670"/>
                </a:lnTo>
                <a:lnTo>
                  <a:pt x="88311" y="161672"/>
                </a:lnTo>
                <a:lnTo>
                  <a:pt x="53232" y="189015"/>
                </a:lnTo>
                <a:lnTo>
                  <a:pt x="42481" y="189611"/>
                </a:lnTo>
                <a:lnTo>
                  <a:pt x="84872" y="189611"/>
                </a:lnTo>
                <a:lnTo>
                  <a:pt x="102946" y="151130"/>
                </a:lnTo>
                <a:lnTo>
                  <a:pt x="102379" y="143535"/>
                </a:lnTo>
                <a:lnTo>
                  <a:pt x="80260" y="110521"/>
                </a:lnTo>
                <a:lnTo>
                  <a:pt x="45409" y="88667"/>
                </a:lnTo>
                <a:lnTo>
                  <a:pt x="35656" y="82248"/>
                </a:lnTo>
                <a:lnTo>
                  <a:pt x="28212" y="76614"/>
                </a:lnTo>
                <a:lnTo>
                  <a:pt x="23075" y="71755"/>
                </a:lnTo>
                <a:lnTo>
                  <a:pt x="17767" y="65913"/>
                </a:lnTo>
                <a:lnTo>
                  <a:pt x="15112" y="57912"/>
                </a:lnTo>
                <a:lnTo>
                  <a:pt x="15112" y="47879"/>
                </a:lnTo>
                <a:lnTo>
                  <a:pt x="40457" y="14811"/>
                </a:lnTo>
                <a:lnTo>
                  <a:pt x="58280" y="12319"/>
                </a:lnTo>
                <a:lnTo>
                  <a:pt x="94907" y="12319"/>
                </a:lnTo>
                <a:lnTo>
                  <a:pt x="94907" y="5842"/>
                </a:lnTo>
                <a:lnTo>
                  <a:pt x="86191" y="3268"/>
                </a:lnTo>
                <a:lnTo>
                  <a:pt x="77476" y="1444"/>
                </a:lnTo>
                <a:lnTo>
                  <a:pt x="68760" y="359"/>
                </a:lnTo>
                <a:lnTo>
                  <a:pt x="60045" y="0"/>
                </a:lnTo>
                <a:close/>
              </a:path>
              <a:path w="1261110" h="224789">
                <a:moveTo>
                  <a:pt x="94907" y="12319"/>
                </a:moveTo>
                <a:lnTo>
                  <a:pt x="58280" y="12319"/>
                </a:lnTo>
                <a:lnTo>
                  <a:pt x="67871" y="12797"/>
                </a:lnTo>
                <a:lnTo>
                  <a:pt x="77174" y="14239"/>
                </a:lnTo>
                <a:lnTo>
                  <a:pt x="86187" y="16658"/>
                </a:lnTo>
                <a:lnTo>
                  <a:pt x="94907" y="20066"/>
                </a:lnTo>
                <a:lnTo>
                  <a:pt x="94907" y="1231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654100" y="1766272"/>
            <a:ext cx="872768" cy="202804"/>
          </a:xfrm>
          <a:custGeom>
            <a:avLst/>
            <a:gdLst/>
            <a:ahLst/>
            <a:cxnLst/>
            <a:rect l="l" t="t" r="r" b="b"/>
            <a:pathLst>
              <a:path w="855344" h="198755">
                <a:moveTo>
                  <a:pt x="368134" y="63880"/>
                </a:moveTo>
                <a:lnTo>
                  <a:pt x="335737" y="63880"/>
                </a:lnTo>
                <a:lnTo>
                  <a:pt x="350513" y="66688"/>
                </a:lnTo>
                <a:lnTo>
                  <a:pt x="361065" y="75104"/>
                </a:lnTo>
                <a:lnTo>
                  <a:pt x="367396" y="89116"/>
                </a:lnTo>
                <a:lnTo>
                  <a:pt x="369506" y="108712"/>
                </a:lnTo>
                <a:lnTo>
                  <a:pt x="326605" y="115188"/>
                </a:lnTo>
                <a:lnTo>
                  <a:pt x="305460" y="120806"/>
                </a:lnTo>
                <a:lnTo>
                  <a:pt x="290355" y="130032"/>
                </a:lnTo>
                <a:lnTo>
                  <a:pt x="281291" y="142853"/>
                </a:lnTo>
                <a:lnTo>
                  <a:pt x="278269" y="159257"/>
                </a:lnTo>
                <a:lnTo>
                  <a:pt x="278993" y="167449"/>
                </a:lnTo>
                <a:lnTo>
                  <a:pt x="311879" y="197935"/>
                </a:lnTo>
                <a:lnTo>
                  <a:pt x="321297" y="198627"/>
                </a:lnTo>
                <a:lnTo>
                  <a:pt x="328886" y="198102"/>
                </a:lnTo>
                <a:lnTo>
                  <a:pt x="336126" y="196516"/>
                </a:lnTo>
                <a:lnTo>
                  <a:pt x="343016" y="193859"/>
                </a:lnTo>
                <a:lnTo>
                  <a:pt x="349554" y="190118"/>
                </a:lnTo>
                <a:lnTo>
                  <a:pt x="353339" y="187198"/>
                </a:lnTo>
                <a:lnTo>
                  <a:pt x="312851" y="187198"/>
                </a:lnTo>
                <a:lnTo>
                  <a:pt x="305206" y="184530"/>
                </a:lnTo>
                <a:lnTo>
                  <a:pt x="294220" y="173862"/>
                </a:lnTo>
                <a:lnTo>
                  <a:pt x="291477" y="167004"/>
                </a:lnTo>
                <a:lnTo>
                  <a:pt x="291477" y="148209"/>
                </a:lnTo>
                <a:lnTo>
                  <a:pt x="331101" y="125856"/>
                </a:lnTo>
                <a:lnTo>
                  <a:pt x="369506" y="120268"/>
                </a:lnTo>
                <a:lnTo>
                  <a:pt x="382041" y="120268"/>
                </a:lnTo>
                <a:lnTo>
                  <a:pt x="382041" y="104520"/>
                </a:lnTo>
                <a:lnTo>
                  <a:pt x="381303" y="92592"/>
                </a:lnTo>
                <a:lnTo>
                  <a:pt x="379091" y="82153"/>
                </a:lnTo>
                <a:lnTo>
                  <a:pt x="375408" y="73213"/>
                </a:lnTo>
                <a:lnTo>
                  <a:pt x="370255" y="65786"/>
                </a:lnTo>
                <a:lnTo>
                  <a:pt x="368134" y="63880"/>
                </a:lnTo>
                <a:close/>
              </a:path>
              <a:path w="855344" h="198755">
                <a:moveTo>
                  <a:pt x="382041" y="167386"/>
                </a:moveTo>
                <a:lnTo>
                  <a:pt x="369506" y="167386"/>
                </a:lnTo>
                <a:lnTo>
                  <a:pt x="369506" y="195199"/>
                </a:lnTo>
                <a:lnTo>
                  <a:pt x="382041" y="195199"/>
                </a:lnTo>
                <a:lnTo>
                  <a:pt x="382041" y="167386"/>
                </a:lnTo>
                <a:close/>
              </a:path>
              <a:path w="855344" h="198755">
                <a:moveTo>
                  <a:pt x="382041" y="120268"/>
                </a:moveTo>
                <a:lnTo>
                  <a:pt x="369506" y="120268"/>
                </a:lnTo>
                <a:lnTo>
                  <a:pt x="369506" y="133857"/>
                </a:lnTo>
                <a:lnTo>
                  <a:pt x="368672" y="145049"/>
                </a:lnTo>
                <a:lnTo>
                  <a:pt x="349063" y="178839"/>
                </a:lnTo>
                <a:lnTo>
                  <a:pt x="322656" y="187198"/>
                </a:lnTo>
                <a:lnTo>
                  <a:pt x="353339" y="187198"/>
                </a:lnTo>
                <a:lnTo>
                  <a:pt x="355546" y="185495"/>
                </a:lnTo>
                <a:lnTo>
                  <a:pt x="360776" y="180181"/>
                </a:lnTo>
                <a:lnTo>
                  <a:pt x="365247" y="174152"/>
                </a:lnTo>
                <a:lnTo>
                  <a:pt x="368960" y="167386"/>
                </a:lnTo>
                <a:lnTo>
                  <a:pt x="382041" y="167386"/>
                </a:lnTo>
                <a:lnTo>
                  <a:pt x="382041" y="120268"/>
                </a:lnTo>
                <a:close/>
              </a:path>
              <a:path w="855344" h="198755">
                <a:moveTo>
                  <a:pt x="336956" y="52450"/>
                </a:moveTo>
                <a:lnTo>
                  <a:pt x="329158" y="52450"/>
                </a:lnTo>
                <a:lnTo>
                  <a:pt x="320827" y="53848"/>
                </a:lnTo>
                <a:lnTo>
                  <a:pt x="303123" y="59689"/>
                </a:lnTo>
                <a:lnTo>
                  <a:pt x="296113" y="63118"/>
                </a:lnTo>
                <a:lnTo>
                  <a:pt x="290931" y="67182"/>
                </a:lnTo>
                <a:lnTo>
                  <a:pt x="290931" y="82295"/>
                </a:lnTo>
                <a:lnTo>
                  <a:pt x="301904" y="74221"/>
                </a:lnTo>
                <a:lnTo>
                  <a:pt x="313029" y="68468"/>
                </a:lnTo>
                <a:lnTo>
                  <a:pt x="324307" y="65025"/>
                </a:lnTo>
                <a:lnTo>
                  <a:pt x="335737" y="63880"/>
                </a:lnTo>
                <a:lnTo>
                  <a:pt x="368134" y="63880"/>
                </a:lnTo>
                <a:lnTo>
                  <a:pt x="363759" y="59951"/>
                </a:lnTo>
                <a:lnTo>
                  <a:pt x="356044" y="55784"/>
                </a:lnTo>
                <a:lnTo>
                  <a:pt x="347110" y="53284"/>
                </a:lnTo>
                <a:lnTo>
                  <a:pt x="336956" y="52450"/>
                </a:lnTo>
                <a:close/>
              </a:path>
              <a:path w="855344" h="198755">
                <a:moveTo>
                  <a:pt x="16751" y="55752"/>
                </a:moveTo>
                <a:lnTo>
                  <a:pt x="4229" y="55752"/>
                </a:lnTo>
                <a:lnTo>
                  <a:pt x="4229" y="195199"/>
                </a:lnTo>
                <a:lnTo>
                  <a:pt x="16751" y="195199"/>
                </a:lnTo>
                <a:lnTo>
                  <a:pt x="16751" y="55752"/>
                </a:lnTo>
                <a:close/>
              </a:path>
              <a:path w="855344" h="198755">
                <a:moveTo>
                  <a:pt x="74663" y="55752"/>
                </a:moveTo>
                <a:lnTo>
                  <a:pt x="62141" y="55752"/>
                </a:lnTo>
                <a:lnTo>
                  <a:pt x="62141" y="195199"/>
                </a:lnTo>
                <a:lnTo>
                  <a:pt x="74663" y="195199"/>
                </a:lnTo>
                <a:lnTo>
                  <a:pt x="74751" y="114045"/>
                </a:lnTo>
                <a:lnTo>
                  <a:pt x="75472" y="104705"/>
                </a:lnTo>
                <a:lnTo>
                  <a:pt x="77900" y="95138"/>
                </a:lnTo>
                <a:lnTo>
                  <a:pt x="81944" y="86453"/>
                </a:lnTo>
                <a:lnTo>
                  <a:pt x="85770" y="81152"/>
                </a:lnTo>
                <a:lnTo>
                  <a:pt x="74663" y="81152"/>
                </a:lnTo>
                <a:lnTo>
                  <a:pt x="74663" y="55752"/>
                </a:lnTo>
                <a:close/>
              </a:path>
              <a:path w="855344" h="198755">
                <a:moveTo>
                  <a:pt x="153867" y="63880"/>
                </a:moveTo>
                <a:lnTo>
                  <a:pt x="120700" y="63880"/>
                </a:lnTo>
                <a:lnTo>
                  <a:pt x="136545" y="67022"/>
                </a:lnTo>
                <a:lnTo>
                  <a:pt x="147864" y="76438"/>
                </a:lnTo>
                <a:lnTo>
                  <a:pt x="154656" y="92116"/>
                </a:lnTo>
                <a:lnTo>
                  <a:pt x="156921" y="114045"/>
                </a:lnTo>
                <a:lnTo>
                  <a:pt x="156921" y="195199"/>
                </a:lnTo>
                <a:lnTo>
                  <a:pt x="169443" y="195199"/>
                </a:lnTo>
                <a:lnTo>
                  <a:pt x="169443" y="110362"/>
                </a:lnTo>
                <a:lnTo>
                  <a:pt x="168695" y="97244"/>
                </a:lnTo>
                <a:lnTo>
                  <a:pt x="166450" y="85709"/>
                </a:lnTo>
                <a:lnTo>
                  <a:pt x="162708" y="75769"/>
                </a:lnTo>
                <a:lnTo>
                  <a:pt x="157467" y="67437"/>
                </a:lnTo>
                <a:lnTo>
                  <a:pt x="153867" y="63880"/>
                </a:lnTo>
                <a:close/>
              </a:path>
              <a:path w="855344" h="198755">
                <a:moveTo>
                  <a:pt x="122872" y="52450"/>
                </a:moveTo>
                <a:lnTo>
                  <a:pt x="107742" y="54238"/>
                </a:lnTo>
                <a:lnTo>
                  <a:pt x="94754" y="59610"/>
                </a:lnTo>
                <a:lnTo>
                  <a:pt x="83910" y="68578"/>
                </a:lnTo>
                <a:lnTo>
                  <a:pt x="75209" y="81152"/>
                </a:lnTo>
                <a:lnTo>
                  <a:pt x="85770" y="81152"/>
                </a:lnTo>
                <a:lnTo>
                  <a:pt x="87604" y="78612"/>
                </a:lnTo>
                <a:lnTo>
                  <a:pt x="94524" y="72132"/>
                </a:lnTo>
                <a:lnTo>
                  <a:pt x="102347" y="67532"/>
                </a:lnTo>
                <a:lnTo>
                  <a:pt x="111073" y="64789"/>
                </a:lnTo>
                <a:lnTo>
                  <a:pt x="120700" y="63880"/>
                </a:lnTo>
                <a:lnTo>
                  <a:pt x="153867" y="63880"/>
                </a:lnTo>
                <a:lnTo>
                  <a:pt x="150811" y="60862"/>
                </a:lnTo>
                <a:lnTo>
                  <a:pt x="142827" y="56181"/>
                </a:lnTo>
                <a:lnTo>
                  <a:pt x="133514" y="53381"/>
                </a:lnTo>
                <a:lnTo>
                  <a:pt x="122872" y="52450"/>
                </a:lnTo>
                <a:close/>
              </a:path>
              <a:path w="855344" h="198755">
                <a:moveTo>
                  <a:pt x="685444" y="0"/>
                </a:moveTo>
                <a:lnTo>
                  <a:pt x="672998" y="0"/>
                </a:lnTo>
                <a:lnTo>
                  <a:pt x="672998" y="195199"/>
                </a:lnTo>
                <a:lnTo>
                  <a:pt x="686460" y="195199"/>
                </a:lnTo>
                <a:lnTo>
                  <a:pt x="686355" y="45719"/>
                </a:lnTo>
                <a:lnTo>
                  <a:pt x="686206" y="40893"/>
                </a:lnTo>
                <a:lnTo>
                  <a:pt x="685871" y="33855"/>
                </a:lnTo>
                <a:lnTo>
                  <a:pt x="685444" y="27304"/>
                </a:lnTo>
                <a:lnTo>
                  <a:pt x="698104" y="27304"/>
                </a:lnTo>
                <a:lnTo>
                  <a:pt x="685444" y="0"/>
                </a:lnTo>
                <a:close/>
              </a:path>
              <a:path w="855344" h="198755">
                <a:moveTo>
                  <a:pt x="698104" y="27304"/>
                </a:moveTo>
                <a:lnTo>
                  <a:pt x="686206" y="27304"/>
                </a:lnTo>
                <a:lnTo>
                  <a:pt x="688111" y="34798"/>
                </a:lnTo>
                <a:lnTo>
                  <a:pt x="690270" y="40893"/>
                </a:lnTo>
                <a:lnTo>
                  <a:pt x="693111" y="46910"/>
                </a:lnTo>
                <a:lnTo>
                  <a:pt x="762279" y="195199"/>
                </a:lnTo>
                <a:lnTo>
                  <a:pt x="766597" y="195199"/>
                </a:lnTo>
                <a:lnTo>
                  <a:pt x="776638" y="173481"/>
                </a:lnTo>
                <a:lnTo>
                  <a:pt x="764438" y="173481"/>
                </a:lnTo>
                <a:lnTo>
                  <a:pt x="763422" y="170561"/>
                </a:lnTo>
                <a:lnTo>
                  <a:pt x="762533" y="167893"/>
                </a:lnTo>
                <a:lnTo>
                  <a:pt x="761009" y="163956"/>
                </a:lnTo>
                <a:lnTo>
                  <a:pt x="760374" y="162432"/>
                </a:lnTo>
                <a:lnTo>
                  <a:pt x="759866" y="160909"/>
                </a:lnTo>
                <a:lnTo>
                  <a:pt x="758342" y="157225"/>
                </a:lnTo>
                <a:lnTo>
                  <a:pt x="698104" y="27304"/>
                </a:lnTo>
                <a:close/>
              </a:path>
              <a:path w="855344" h="198755">
                <a:moveTo>
                  <a:pt x="855116" y="27939"/>
                </a:moveTo>
                <a:lnTo>
                  <a:pt x="843686" y="27939"/>
                </a:lnTo>
                <a:lnTo>
                  <a:pt x="842887" y="40893"/>
                </a:lnTo>
                <a:lnTo>
                  <a:pt x="842543" y="46910"/>
                </a:lnTo>
                <a:lnTo>
                  <a:pt x="842257" y="52925"/>
                </a:lnTo>
                <a:lnTo>
                  <a:pt x="842162" y="195199"/>
                </a:lnTo>
                <a:lnTo>
                  <a:pt x="855116" y="195199"/>
                </a:lnTo>
                <a:lnTo>
                  <a:pt x="855116" y="27939"/>
                </a:lnTo>
                <a:close/>
              </a:path>
              <a:path w="855344" h="198755">
                <a:moveTo>
                  <a:pt x="855116" y="0"/>
                </a:moveTo>
                <a:lnTo>
                  <a:pt x="843178" y="0"/>
                </a:lnTo>
                <a:lnTo>
                  <a:pt x="771423" y="156210"/>
                </a:lnTo>
                <a:lnTo>
                  <a:pt x="768375" y="164464"/>
                </a:lnTo>
                <a:lnTo>
                  <a:pt x="766851" y="168782"/>
                </a:lnTo>
                <a:lnTo>
                  <a:pt x="766724" y="169037"/>
                </a:lnTo>
                <a:lnTo>
                  <a:pt x="765327" y="173481"/>
                </a:lnTo>
                <a:lnTo>
                  <a:pt x="776638" y="173481"/>
                </a:lnTo>
                <a:lnTo>
                  <a:pt x="836066" y="44957"/>
                </a:lnTo>
                <a:lnTo>
                  <a:pt x="837971" y="40893"/>
                </a:lnTo>
                <a:lnTo>
                  <a:pt x="840384" y="35178"/>
                </a:lnTo>
                <a:lnTo>
                  <a:pt x="843178" y="27939"/>
                </a:lnTo>
                <a:lnTo>
                  <a:pt x="855116" y="27939"/>
                </a:lnTo>
                <a:lnTo>
                  <a:pt x="855116" y="0"/>
                </a:lnTo>
                <a:close/>
              </a:path>
              <a:path w="855344" h="198755">
                <a:moveTo>
                  <a:pt x="499414" y="0"/>
                </a:moveTo>
                <a:lnTo>
                  <a:pt x="484301" y="0"/>
                </a:lnTo>
                <a:lnTo>
                  <a:pt x="555663" y="195199"/>
                </a:lnTo>
                <a:lnTo>
                  <a:pt x="565734" y="195199"/>
                </a:lnTo>
                <a:lnTo>
                  <a:pt x="573289" y="175767"/>
                </a:lnTo>
                <a:lnTo>
                  <a:pt x="560971" y="175767"/>
                </a:lnTo>
                <a:lnTo>
                  <a:pt x="559968" y="169925"/>
                </a:lnTo>
                <a:lnTo>
                  <a:pt x="558292" y="163829"/>
                </a:lnTo>
                <a:lnTo>
                  <a:pt x="499414" y="0"/>
                </a:lnTo>
                <a:close/>
              </a:path>
              <a:path w="855344" h="198755">
                <a:moveTo>
                  <a:pt x="641629" y="0"/>
                </a:moveTo>
                <a:lnTo>
                  <a:pt x="627151" y="0"/>
                </a:lnTo>
                <a:lnTo>
                  <a:pt x="567093" y="156972"/>
                </a:lnTo>
                <a:lnTo>
                  <a:pt x="564286" y="164845"/>
                </a:lnTo>
                <a:lnTo>
                  <a:pt x="562419" y="171195"/>
                </a:lnTo>
                <a:lnTo>
                  <a:pt x="561517" y="175767"/>
                </a:lnTo>
                <a:lnTo>
                  <a:pt x="573289" y="175767"/>
                </a:lnTo>
                <a:lnTo>
                  <a:pt x="641629" y="0"/>
                </a:lnTo>
                <a:close/>
              </a:path>
              <a:path w="855344" h="198755">
                <a:moveTo>
                  <a:pt x="13169" y="0"/>
                </a:moveTo>
                <a:lnTo>
                  <a:pt x="7721" y="0"/>
                </a:lnTo>
                <a:lnTo>
                  <a:pt x="5333" y="888"/>
                </a:lnTo>
                <a:lnTo>
                  <a:pt x="3200" y="2793"/>
                </a:lnTo>
                <a:lnTo>
                  <a:pt x="1066" y="4572"/>
                </a:lnTo>
                <a:lnTo>
                  <a:pt x="0" y="6985"/>
                </a:lnTo>
                <a:lnTo>
                  <a:pt x="0" y="13080"/>
                </a:lnTo>
                <a:lnTo>
                  <a:pt x="1054" y="15620"/>
                </a:lnTo>
                <a:lnTo>
                  <a:pt x="5219" y="19685"/>
                </a:lnTo>
                <a:lnTo>
                  <a:pt x="7632" y="20700"/>
                </a:lnTo>
                <a:lnTo>
                  <a:pt x="13258" y="20700"/>
                </a:lnTo>
                <a:lnTo>
                  <a:pt x="15760" y="19557"/>
                </a:lnTo>
                <a:lnTo>
                  <a:pt x="19926" y="15493"/>
                </a:lnTo>
                <a:lnTo>
                  <a:pt x="20927" y="13080"/>
                </a:lnTo>
                <a:lnTo>
                  <a:pt x="20980" y="6985"/>
                </a:lnTo>
                <a:lnTo>
                  <a:pt x="19913" y="4444"/>
                </a:lnTo>
                <a:lnTo>
                  <a:pt x="15646" y="888"/>
                </a:lnTo>
                <a:lnTo>
                  <a:pt x="1316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" name="object 43"/>
          <p:cNvSpPr/>
          <p:nvPr/>
        </p:nvSpPr>
        <p:spPr>
          <a:xfrm>
            <a:off x="5260427" y="1366885"/>
            <a:ext cx="2269069" cy="1207103"/>
          </a:xfrm>
          <a:custGeom>
            <a:avLst/>
            <a:gdLst/>
            <a:ahLst/>
            <a:cxnLst/>
            <a:rect l="l" t="t" r="r" b="b"/>
            <a:pathLst>
              <a:path w="2223770" h="1183005">
                <a:moveTo>
                  <a:pt x="0" y="1182624"/>
                </a:moveTo>
                <a:lnTo>
                  <a:pt x="2223516" y="1182624"/>
                </a:lnTo>
                <a:lnTo>
                  <a:pt x="2223516" y="0"/>
                </a:lnTo>
                <a:lnTo>
                  <a:pt x="0" y="0"/>
                </a:lnTo>
                <a:lnTo>
                  <a:pt x="0" y="1182624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5360210" y="1457595"/>
            <a:ext cx="679684" cy="202804"/>
          </a:xfrm>
          <a:custGeom>
            <a:avLst/>
            <a:gdLst/>
            <a:ahLst/>
            <a:cxnLst/>
            <a:rect l="l" t="t" r="r" b="b"/>
            <a:pathLst>
              <a:path w="666114" h="198755">
                <a:moveTo>
                  <a:pt x="612393" y="52450"/>
                </a:moveTo>
                <a:lnTo>
                  <a:pt x="567181" y="73405"/>
                </a:lnTo>
                <a:lnTo>
                  <a:pt x="550983" y="110071"/>
                </a:lnTo>
                <a:lnTo>
                  <a:pt x="549910" y="124713"/>
                </a:lnTo>
                <a:lnTo>
                  <a:pt x="550935" y="141408"/>
                </a:lnTo>
                <a:lnTo>
                  <a:pt x="566419" y="179324"/>
                </a:lnTo>
                <a:lnTo>
                  <a:pt x="610107" y="198754"/>
                </a:lnTo>
                <a:lnTo>
                  <a:pt x="623131" y="197782"/>
                </a:lnTo>
                <a:lnTo>
                  <a:pt x="635523" y="194881"/>
                </a:lnTo>
                <a:lnTo>
                  <a:pt x="647273" y="190075"/>
                </a:lnTo>
                <a:lnTo>
                  <a:pt x="651836" y="187325"/>
                </a:lnTo>
                <a:lnTo>
                  <a:pt x="612648" y="187325"/>
                </a:lnTo>
                <a:lnTo>
                  <a:pt x="601666" y="186303"/>
                </a:lnTo>
                <a:lnTo>
                  <a:pt x="570384" y="162186"/>
                </a:lnTo>
                <a:lnTo>
                  <a:pt x="562990" y="126111"/>
                </a:lnTo>
                <a:lnTo>
                  <a:pt x="666114" y="126111"/>
                </a:lnTo>
                <a:lnTo>
                  <a:pt x="666114" y="120523"/>
                </a:lnTo>
                <a:lnTo>
                  <a:pt x="665779" y="114680"/>
                </a:lnTo>
                <a:lnTo>
                  <a:pt x="563499" y="114680"/>
                </a:lnTo>
                <a:lnTo>
                  <a:pt x="565622" y="103127"/>
                </a:lnTo>
                <a:lnTo>
                  <a:pt x="593915" y="67198"/>
                </a:lnTo>
                <a:lnTo>
                  <a:pt x="611886" y="63880"/>
                </a:lnTo>
                <a:lnTo>
                  <a:pt x="645660" y="63880"/>
                </a:lnTo>
                <a:lnTo>
                  <a:pt x="644558" y="62737"/>
                </a:lnTo>
                <a:lnTo>
                  <a:pt x="635333" y="57022"/>
                </a:lnTo>
                <a:lnTo>
                  <a:pt x="624607" y="53593"/>
                </a:lnTo>
                <a:lnTo>
                  <a:pt x="612393" y="52450"/>
                </a:lnTo>
                <a:close/>
              </a:path>
              <a:path w="666114" h="198755">
                <a:moveTo>
                  <a:pt x="658367" y="169925"/>
                </a:moveTo>
                <a:lnTo>
                  <a:pt x="647152" y="177520"/>
                </a:lnTo>
                <a:lnTo>
                  <a:pt x="635793" y="182959"/>
                </a:lnTo>
                <a:lnTo>
                  <a:pt x="624292" y="186231"/>
                </a:lnTo>
                <a:lnTo>
                  <a:pt x="612648" y="187325"/>
                </a:lnTo>
                <a:lnTo>
                  <a:pt x="651836" y="187325"/>
                </a:lnTo>
                <a:lnTo>
                  <a:pt x="658367" y="183387"/>
                </a:lnTo>
                <a:lnTo>
                  <a:pt x="658367" y="169925"/>
                </a:lnTo>
                <a:close/>
              </a:path>
              <a:path w="666114" h="198755">
                <a:moveTo>
                  <a:pt x="645660" y="63880"/>
                </a:moveTo>
                <a:lnTo>
                  <a:pt x="611886" y="63880"/>
                </a:lnTo>
                <a:lnTo>
                  <a:pt x="620813" y="64714"/>
                </a:lnTo>
                <a:lnTo>
                  <a:pt x="628729" y="67214"/>
                </a:lnTo>
                <a:lnTo>
                  <a:pt x="652031" y="103326"/>
                </a:lnTo>
                <a:lnTo>
                  <a:pt x="653033" y="114680"/>
                </a:lnTo>
                <a:lnTo>
                  <a:pt x="665779" y="114680"/>
                </a:lnTo>
                <a:lnTo>
                  <a:pt x="665255" y="105564"/>
                </a:lnTo>
                <a:lnTo>
                  <a:pt x="662670" y="92297"/>
                </a:lnTo>
                <a:lnTo>
                  <a:pt x="658346" y="80696"/>
                </a:lnTo>
                <a:lnTo>
                  <a:pt x="652271" y="70738"/>
                </a:lnTo>
                <a:lnTo>
                  <a:pt x="645660" y="63880"/>
                </a:lnTo>
                <a:close/>
              </a:path>
              <a:path w="666114" h="198755">
                <a:moveTo>
                  <a:pt x="328929" y="55879"/>
                </a:moveTo>
                <a:lnTo>
                  <a:pt x="316229" y="55879"/>
                </a:lnTo>
                <a:lnTo>
                  <a:pt x="316229" y="136525"/>
                </a:lnTo>
                <a:lnTo>
                  <a:pt x="319325" y="163714"/>
                </a:lnTo>
                <a:lnTo>
                  <a:pt x="328612" y="183165"/>
                </a:lnTo>
                <a:lnTo>
                  <a:pt x="344090" y="194853"/>
                </a:lnTo>
                <a:lnTo>
                  <a:pt x="365760" y="198754"/>
                </a:lnTo>
                <a:lnTo>
                  <a:pt x="379928" y="196947"/>
                </a:lnTo>
                <a:lnTo>
                  <a:pt x="392144" y="191531"/>
                </a:lnTo>
                <a:lnTo>
                  <a:pt x="396935" y="187325"/>
                </a:lnTo>
                <a:lnTo>
                  <a:pt x="367664" y="187325"/>
                </a:lnTo>
                <a:lnTo>
                  <a:pt x="358330" y="186517"/>
                </a:lnTo>
                <a:lnTo>
                  <a:pt x="331295" y="157829"/>
                </a:lnTo>
                <a:lnTo>
                  <a:pt x="328998" y="134874"/>
                </a:lnTo>
                <a:lnTo>
                  <a:pt x="328929" y="55879"/>
                </a:lnTo>
                <a:close/>
              </a:path>
              <a:path w="666114" h="198755">
                <a:moveTo>
                  <a:pt x="423671" y="169925"/>
                </a:moveTo>
                <a:lnTo>
                  <a:pt x="411225" y="169925"/>
                </a:lnTo>
                <a:lnTo>
                  <a:pt x="411225" y="195325"/>
                </a:lnTo>
                <a:lnTo>
                  <a:pt x="423671" y="195325"/>
                </a:lnTo>
                <a:lnTo>
                  <a:pt x="423671" y="169925"/>
                </a:lnTo>
                <a:close/>
              </a:path>
              <a:path w="666114" h="198755">
                <a:moveTo>
                  <a:pt x="423671" y="55879"/>
                </a:moveTo>
                <a:lnTo>
                  <a:pt x="411225" y="55879"/>
                </a:lnTo>
                <a:lnTo>
                  <a:pt x="411115" y="136525"/>
                </a:lnTo>
                <a:lnTo>
                  <a:pt x="410465" y="146184"/>
                </a:lnTo>
                <a:lnTo>
                  <a:pt x="385270" y="183721"/>
                </a:lnTo>
                <a:lnTo>
                  <a:pt x="367664" y="187325"/>
                </a:lnTo>
                <a:lnTo>
                  <a:pt x="396935" y="187325"/>
                </a:lnTo>
                <a:lnTo>
                  <a:pt x="402407" y="182520"/>
                </a:lnTo>
                <a:lnTo>
                  <a:pt x="410717" y="169925"/>
                </a:lnTo>
                <a:lnTo>
                  <a:pt x="423671" y="169925"/>
                </a:lnTo>
                <a:lnTo>
                  <a:pt x="423671" y="55879"/>
                </a:lnTo>
                <a:close/>
              </a:path>
              <a:path w="666114" h="198755">
                <a:moveTo>
                  <a:pt x="288925" y="55879"/>
                </a:moveTo>
                <a:lnTo>
                  <a:pt x="181737" y="55879"/>
                </a:lnTo>
                <a:lnTo>
                  <a:pt x="181737" y="67309"/>
                </a:lnTo>
                <a:lnTo>
                  <a:pt x="267588" y="67309"/>
                </a:lnTo>
                <a:lnTo>
                  <a:pt x="175005" y="190500"/>
                </a:lnTo>
                <a:lnTo>
                  <a:pt x="175005" y="195325"/>
                </a:lnTo>
                <a:lnTo>
                  <a:pt x="285495" y="195325"/>
                </a:lnTo>
                <a:lnTo>
                  <a:pt x="285495" y="183895"/>
                </a:lnTo>
                <a:lnTo>
                  <a:pt x="195452" y="183895"/>
                </a:lnTo>
                <a:lnTo>
                  <a:pt x="288925" y="59308"/>
                </a:lnTo>
                <a:lnTo>
                  <a:pt x="288925" y="55879"/>
                </a:lnTo>
                <a:close/>
              </a:path>
              <a:path w="666114" h="198755">
                <a:moveTo>
                  <a:pt x="480694" y="55879"/>
                </a:moveTo>
                <a:lnTo>
                  <a:pt x="468502" y="55879"/>
                </a:lnTo>
                <a:lnTo>
                  <a:pt x="468502" y="195325"/>
                </a:lnTo>
                <a:lnTo>
                  <a:pt x="480694" y="195325"/>
                </a:lnTo>
                <a:lnTo>
                  <a:pt x="480694" y="129793"/>
                </a:lnTo>
                <a:lnTo>
                  <a:pt x="481405" y="115054"/>
                </a:lnTo>
                <a:lnTo>
                  <a:pt x="483520" y="102076"/>
                </a:lnTo>
                <a:lnTo>
                  <a:pt x="487017" y="90860"/>
                </a:lnTo>
                <a:lnTo>
                  <a:pt x="489132" y="86740"/>
                </a:lnTo>
                <a:lnTo>
                  <a:pt x="480694" y="86740"/>
                </a:lnTo>
                <a:lnTo>
                  <a:pt x="480694" y="55879"/>
                </a:lnTo>
                <a:close/>
              </a:path>
              <a:path w="666114" h="198755">
                <a:moveTo>
                  <a:pt x="525526" y="53086"/>
                </a:moveTo>
                <a:lnTo>
                  <a:pt x="520445" y="53086"/>
                </a:lnTo>
                <a:lnTo>
                  <a:pt x="513802" y="53653"/>
                </a:lnTo>
                <a:lnTo>
                  <a:pt x="484048" y="79263"/>
                </a:lnTo>
                <a:lnTo>
                  <a:pt x="481329" y="86740"/>
                </a:lnTo>
                <a:lnTo>
                  <a:pt x="489132" y="86740"/>
                </a:lnTo>
                <a:lnTo>
                  <a:pt x="491870" y="81406"/>
                </a:lnTo>
                <a:lnTo>
                  <a:pt x="497822" y="73979"/>
                </a:lnTo>
                <a:lnTo>
                  <a:pt x="504428" y="68659"/>
                </a:lnTo>
                <a:lnTo>
                  <a:pt x="511677" y="65458"/>
                </a:lnTo>
                <a:lnTo>
                  <a:pt x="519556" y="64388"/>
                </a:lnTo>
                <a:lnTo>
                  <a:pt x="534288" y="64388"/>
                </a:lnTo>
                <a:lnTo>
                  <a:pt x="534288" y="55625"/>
                </a:lnTo>
                <a:lnTo>
                  <a:pt x="530225" y="53975"/>
                </a:lnTo>
                <a:lnTo>
                  <a:pt x="525526" y="53086"/>
                </a:lnTo>
                <a:close/>
              </a:path>
              <a:path w="666114" h="198755">
                <a:moveTo>
                  <a:pt x="534288" y="64388"/>
                </a:moveTo>
                <a:lnTo>
                  <a:pt x="525144" y="64388"/>
                </a:lnTo>
                <a:lnTo>
                  <a:pt x="530098" y="65912"/>
                </a:lnTo>
                <a:lnTo>
                  <a:pt x="534288" y="68961"/>
                </a:lnTo>
                <a:lnTo>
                  <a:pt x="534288" y="64388"/>
                </a:lnTo>
                <a:close/>
              </a:path>
              <a:path w="666114" h="198755">
                <a:moveTo>
                  <a:pt x="86487" y="0"/>
                </a:moveTo>
                <a:lnTo>
                  <a:pt x="73660" y="0"/>
                </a:lnTo>
                <a:lnTo>
                  <a:pt x="0" y="195325"/>
                </a:lnTo>
                <a:lnTo>
                  <a:pt x="14858" y="195325"/>
                </a:lnTo>
                <a:lnTo>
                  <a:pt x="37211" y="134619"/>
                </a:lnTo>
                <a:lnTo>
                  <a:pt x="136728" y="134619"/>
                </a:lnTo>
                <a:lnTo>
                  <a:pt x="132083" y="122174"/>
                </a:lnTo>
                <a:lnTo>
                  <a:pt x="42037" y="122174"/>
                </a:lnTo>
                <a:lnTo>
                  <a:pt x="74802" y="31623"/>
                </a:lnTo>
                <a:lnTo>
                  <a:pt x="76326" y="27939"/>
                </a:lnTo>
                <a:lnTo>
                  <a:pt x="77724" y="22987"/>
                </a:lnTo>
                <a:lnTo>
                  <a:pt x="79248" y="17017"/>
                </a:lnTo>
                <a:lnTo>
                  <a:pt x="92838" y="17017"/>
                </a:lnTo>
                <a:lnTo>
                  <a:pt x="86487" y="0"/>
                </a:lnTo>
                <a:close/>
              </a:path>
              <a:path w="666114" h="198755">
                <a:moveTo>
                  <a:pt x="136728" y="134619"/>
                </a:moveTo>
                <a:lnTo>
                  <a:pt x="121919" y="134619"/>
                </a:lnTo>
                <a:lnTo>
                  <a:pt x="144271" y="195325"/>
                </a:lnTo>
                <a:lnTo>
                  <a:pt x="159385" y="195325"/>
                </a:lnTo>
                <a:lnTo>
                  <a:pt x="136728" y="134619"/>
                </a:lnTo>
                <a:close/>
              </a:path>
              <a:path w="666114" h="198755">
                <a:moveTo>
                  <a:pt x="92838" y="17017"/>
                </a:moveTo>
                <a:lnTo>
                  <a:pt x="79882" y="17017"/>
                </a:lnTo>
                <a:lnTo>
                  <a:pt x="80517" y="19303"/>
                </a:lnTo>
                <a:lnTo>
                  <a:pt x="81279" y="21589"/>
                </a:lnTo>
                <a:lnTo>
                  <a:pt x="81914" y="23875"/>
                </a:lnTo>
                <a:lnTo>
                  <a:pt x="82550" y="26542"/>
                </a:lnTo>
                <a:lnTo>
                  <a:pt x="83312" y="29209"/>
                </a:lnTo>
                <a:lnTo>
                  <a:pt x="84327" y="31876"/>
                </a:lnTo>
                <a:lnTo>
                  <a:pt x="117348" y="122174"/>
                </a:lnTo>
                <a:lnTo>
                  <a:pt x="132083" y="122174"/>
                </a:lnTo>
                <a:lnTo>
                  <a:pt x="92838" y="1701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5377574" y="1765494"/>
            <a:ext cx="1547269" cy="202804"/>
          </a:xfrm>
          <a:custGeom>
            <a:avLst/>
            <a:gdLst/>
            <a:ahLst/>
            <a:cxnLst/>
            <a:rect l="l" t="t" r="r" b="b"/>
            <a:pathLst>
              <a:path w="1516379" h="198755">
                <a:moveTo>
                  <a:pt x="1456563" y="0"/>
                </a:moveTo>
                <a:lnTo>
                  <a:pt x="1405127" y="0"/>
                </a:lnTo>
                <a:lnTo>
                  <a:pt x="1405127" y="195325"/>
                </a:lnTo>
                <a:lnTo>
                  <a:pt x="1457578" y="195325"/>
                </a:lnTo>
                <a:lnTo>
                  <a:pt x="1470247" y="194349"/>
                </a:lnTo>
                <a:lnTo>
                  <a:pt x="1481581" y="191420"/>
                </a:lnTo>
                <a:lnTo>
                  <a:pt x="1491583" y="186539"/>
                </a:lnTo>
                <a:lnTo>
                  <a:pt x="1496063" y="183006"/>
                </a:lnTo>
                <a:lnTo>
                  <a:pt x="1418717" y="183006"/>
                </a:lnTo>
                <a:lnTo>
                  <a:pt x="1418717" y="100202"/>
                </a:lnTo>
                <a:lnTo>
                  <a:pt x="1495268" y="100202"/>
                </a:lnTo>
                <a:lnTo>
                  <a:pt x="1490630" y="97536"/>
                </a:lnTo>
                <a:lnTo>
                  <a:pt x="1482082" y="94583"/>
                </a:lnTo>
                <a:lnTo>
                  <a:pt x="1472438" y="92963"/>
                </a:lnTo>
                <a:lnTo>
                  <a:pt x="1472438" y="92328"/>
                </a:lnTo>
                <a:lnTo>
                  <a:pt x="1480101" y="89302"/>
                </a:lnTo>
                <a:lnTo>
                  <a:pt x="1482323" y="88011"/>
                </a:lnTo>
                <a:lnTo>
                  <a:pt x="1418717" y="88011"/>
                </a:lnTo>
                <a:lnTo>
                  <a:pt x="1418717" y="12446"/>
                </a:lnTo>
                <a:lnTo>
                  <a:pt x="1493139" y="12446"/>
                </a:lnTo>
                <a:lnTo>
                  <a:pt x="1485763" y="7018"/>
                </a:lnTo>
                <a:lnTo>
                  <a:pt x="1477184" y="3127"/>
                </a:lnTo>
                <a:lnTo>
                  <a:pt x="1467439" y="783"/>
                </a:lnTo>
                <a:lnTo>
                  <a:pt x="1456563" y="0"/>
                </a:lnTo>
                <a:close/>
              </a:path>
              <a:path w="1516379" h="198755">
                <a:moveTo>
                  <a:pt x="1495268" y="100202"/>
                </a:moveTo>
                <a:lnTo>
                  <a:pt x="1447419" y="100202"/>
                </a:lnTo>
                <a:lnTo>
                  <a:pt x="1471422" y="102746"/>
                </a:lnTo>
                <a:lnTo>
                  <a:pt x="1488567" y="110362"/>
                </a:lnTo>
                <a:lnTo>
                  <a:pt x="1498853" y="123027"/>
                </a:lnTo>
                <a:lnTo>
                  <a:pt x="1502282" y="140715"/>
                </a:lnTo>
                <a:lnTo>
                  <a:pt x="1501520" y="150260"/>
                </a:lnTo>
                <a:lnTo>
                  <a:pt x="1475216" y="180260"/>
                </a:lnTo>
                <a:lnTo>
                  <a:pt x="1454912" y="183006"/>
                </a:lnTo>
                <a:lnTo>
                  <a:pt x="1496063" y="183006"/>
                </a:lnTo>
                <a:lnTo>
                  <a:pt x="1516126" y="139446"/>
                </a:lnTo>
                <a:lnTo>
                  <a:pt x="1515407" y="130159"/>
                </a:lnTo>
                <a:lnTo>
                  <a:pt x="1513236" y="121729"/>
                </a:lnTo>
                <a:lnTo>
                  <a:pt x="1509589" y="114157"/>
                </a:lnTo>
                <a:lnTo>
                  <a:pt x="1504442" y="107441"/>
                </a:lnTo>
                <a:lnTo>
                  <a:pt x="1498084" y="101822"/>
                </a:lnTo>
                <a:lnTo>
                  <a:pt x="1495268" y="100202"/>
                </a:lnTo>
                <a:close/>
              </a:path>
              <a:path w="1516379" h="198755">
                <a:moveTo>
                  <a:pt x="1493139" y="12446"/>
                </a:moveTo>
                <a:lnTo>
                  <a:pt x="1451228" y="12446"/>
                </a:lnTo>
                <a:lnTo>
                  <a:pt x="1469397" y="14636"/>
                </a:lnTo>
                <a:lnTo>
                  <a:pt x="1482375" y="21208"/>
                </a:lnTo>
                <a:lnTo>
                  <a:pt x="1490162" y="32162"/>
                </a:lnTo>
                <a:lnTo>
                  <a:pt x="1492757" y="47498"/>
                </a:lnTo>
                <a:lnTo>
                  <a:pt x="1491950" y="56354"/>
                </a:lnTo>
                <a:lnTo>
                  <a:pt x="1465056" y="85264"/>
                </a:lnTo>
                <a:lnTo>
                  <a:pt x="1445895" y="88011"/>
                </a:lnTo>
                <a:lnTo>
                  <a:pt x="1482323" y="88011"/>
                </a:lnTo>
                <a:lnTo>
                  <a:pt x="1506176" y="53476"/>
                </a:lnTo>
                <a:lnTo>
                  <a:pt x="1506727" y="45212"/>
                </a:lnTo>
                <a:lnTo>
                  <a:pt x="1505890" y="35520"/>
                </a:lnTo>
                <a:lnTo>
                  <a:pt x="1503362" y="26828"/>
                </a:lnTo>
                <a:lnTo>
                  <a:pt x="1499119" y="19137"/>
                </a:lnTo>
                <a:lnTo>
                  <a:pt x="1493139" y="12446"/>
                </a:lnTo>
                <a:close/>
              </a:path>
              <a:path w="1516379" h="198755">
                <a:moveTo>
                  <a:pt x="895603" y="52450"/>
                </a:moveTo>
                <a:lnTo>
                  <a:pt x="850392" y="73405"/>
                </a:lnTo>
                <a:lnTo>
                  <a:pt x="834193" y="110071"/>
                </a:lnTo>
                <a:lnTo>
                  <a:pt x="833120" y="124713"/>
                </a:lnTo>
                <a:lnTo>
                  <a:pt x="834145" y="141408"/>
                </a:lnTo>
                <a:lnTo>
                  <a:pt x="849630" y="179324"/>
                </a:lnTo>
                <a:lnTo>
                  <a:pt x="893318" y="198754"/>
                </a:lnTo>
                <a:lnTo>
                  <a:pt x="906341" y="197782"/>
                </a:lnTo>
                <a:lnTo>
                  <a:pt x="918733" y="194881"/>
                </a:lnTo>
                <a:lnTo>
                  <a:pt x="930483" y="190075"/>
                </a:lnTo>
                <a:lnTo>
                  <a:pt x="935046" y="187325"/>
                </a:lnTo>
                <a:lnTo>
                  <a:pt x="895858" y="187325"/>
                </a:lnTo>
                <a:lnTo>
                  <a:pt x="884876" y="186303"/>
                </a:lnTo>
                <a:lnTo>
                  <a:pt x="853594" y="162186"/>
                </a:lnTo>
                <a:lnTo>
                  <a:pt x="846201" y="126111"/>
                </a:lnTo>
                <a:lnTo>
                  <a:pt x="949325" y="126111"/>
                </a:lnTo>
                <a:lnTo>
                  <a:pt x="949325" y="120523"/>
                </a:lnTo>
                <a:lnTo>
                  <a:pt x="948989" y="114680"/>
                </a:lnTo>
                <a:lnTo>
                  <a:pt x="846709" y="114680"/>
                </a:lnTo>
                <a:lnTo>
                  <a:pt x="848832" y="103127"/>
                </a:lnTo>
                <a:lnTo>
                  <a:pt x="877125" y="67198"/>
                </a:lnTo>
                <a:lnTo>
                  <a:pt x="895096" y="63880"/>
                </a:lnTo>
                <a:lnTo>
                  <a:pt x="928870" y="63880"/>
                </a:lnTo>
                <a:lnTo>
                  <a:pt x="927768" y="62737"/>
                </a:lnTo>
                <a:lnTo>
                  <a:pt x="918543" y="57022"/>
                </a:lnTo>
                <a:lnTo>
                  <a:pt x="907817" y="53593"/>
                </a:lnTo>
                <a:lnTo>
                  <a:pt x="895603" y="52450"/>
                </a:lnTo>
                <a:close/>
              </a:path>
              <a:path w="1516379" h="198755">
                <a:moveTo>
                  <a:pt x="941577" y="169925"/>
                </a:moveTo>
                <a:lnTo>
                  <a:pt x="930362" y="177520"/>
                </a:lnTo>
                <a:lnTo>
                  <a:pt x="919003" y="182959"/>
                </a:lnTo>
                <a:lnTo>
                  <a:pt x="907502" y="186231"/>
                </a:lnTo>
                <a:lnTo>
                  <a:pt x="895858" y="187325"/>
                </a:lnTo>
                <a:lnTo>
                  <a:pt x="935046" y="187325"/>
                </a:lnTo>
                <a:lnTo>
                  <a:pt x="941577" y="183387"/>
                </a:lnTo>
                <a:lnTo>
                  <a:pt x="941577" y="169925"/>
                </a:lnTo>
                <a:close/>
              </a:path>
              <a:path w="1516379" h="198755">
                <a:moveTo>
                  <a:pt x="928870" y="63880"/>
                </a:moveTo>
                <a:lnTo>
                  <a:pt x="895096" y="63880"/>
                </a:lnTo>
                <a:lnTo>
                  <a:pt x="904023" y="64714"/>
                </a:lnTo>
                <a:lnTo>
                  <a:pt x="911939" y="67214"/>
                </a:lnTo>
                <a:lnTo>
                  <a:pt x="935241" y="103326"/>
                </a:lnTo>
                <a:lnTo>
                  <a:pt x="936244" y="114680"/>
                </a:lnTo>
                <a:lnTo>
                  <a:pt x="948989" y="114680"/>
                </a:lnTo>
                <a:lnTo>
                  <a:pt x="948465" y="105564"/>
                </a:lnTo>
                <a:lnTo>
                  <a:pt x="945880" y="92297"/>
                </a:lnTo>
                <a:lnTo>
                  <a:pt x="941556" y="80696"/>
                </a:lnTo>
                <a:lnTo>
                  <a:pt x="935482" y="70738"/>
                </a:lnTo>
                <a:lnTo>
                  <a:pt x="928870" y="63880"/>
                </a:lnTo>
                <a:close/>
              </a:path>
              <a:path w="1516379" h="198755">
                <a:moveTo>
                  <a:pt x="242188" y="52450"/>
                </a:moveTo>
                <a:lnTo>
                  <a:pt x="203344" y="63488"/>
                </a:lnTo>
                <a:lnTo>
                  <a:pt x="179355" y="95424"/>
                </a:lnTo>
                <a:lnTo>
                  <a:pt x="174770" y="126618"/>
                </a:lnTo>
                <a:lnTo>
                  <a:pt x="175851" y="141702"/>
                </a:lnTo>
                <a:lnTo>
                  <a:pt x="192532" y="178688"/>
                </a:lnTo>
                <a:lnTo>
                  <a:pt x="226339" y="197494"/>
                </a:lnTo>
                <a:lnTo>
                  <a:pt x="240792" y="198754"/>
                </a:lnTo>
                <a:lnTo>
                  <a:pt x="255297" y="197492"/>
                </a:lnTo>
                <a:lnTo>
                  <a:pt x="268160" y="193706"/>
                </a:lnTo>
                <a:lnTo>
                  <a:pt x="279403" y="187396"/>
                </a:lnTo>
                <a:lnTo>
                  <a:pt x="241173" y="187325"/>
                </a:lnTo>
                <a:lnTo>
                  <a:pt x="229435" y="186279"/>
                </a:lnTo>
                <a:lnTo>
                  <a:pt x="195816" y="161712"/>
                </a:lnTo>
                <a:lnTo>
                  <a:pt x="187833" y="126618"/>
                </a:lnTo>
                <a:lnTo>
                  <a:pt x="188739" y="112664"/>
                </a:lnTo>
                <a:lnTo>
                  <a:pt x="210391" y="73257"/>
                </a:lnTo>
                <a:lnTo>
                  <a:pt x="241681" y="63880"/>
                </a:lnTo>
                <a:lnTo>
                  <a:pt x="280477" y="63880"/>
                </a:lnTo>
                <a:lnTo>
                  <a:pt x="279925" y="63380"/>
                </a:lnTo>
                <a:lnTo>
                  <a:pt x="268938" y="57308"/>
                </a:lnTo>
                <a:lnTo>
                  <a:pt x="256355" y="53665"/>
                </a:lnTo>
                <a:lnTo>
                  <a:pt x="242188" y="52450"/>
                </a:lnTo>
                <a:close/>
              </a:path>
              <a:path w="1516379" h="198755">
                <a:moveTo>
                  <a:pt x="280477" y="63880"/>
                </a:moveTo>
                <a:lnTo>
                  <a:pt x="241681" y="63880"/>
                </a:lnTo>
                <a:lnTo>
                  <a:pt x="253370" y="64881"/>
                </a:lnTo>
                <a:lnTo>
                  <a:pt x="263667" y="67881"/>
                </a:lnTo>
                <a:lnTo>
                  <a:pt x="290210" y="99218"/>
                </a:lnTo>
                <a:lnTo>
                  <a:pt x="293624" y="125602"/>
                </a:lnTo>
                <a:lnTo>
                  <a:pt x="292768" y="139295"/>
                </a:lnTo>
                <a:lnTo>
                  <a:pt x="272462" y="178109"/>
                </a:lnTo>
                <a:lnTo>
                  <a:pt x="241173" y="187325"/>
                </a:lnTo>
                <a:lnTo>
                  <a:pt x="279481" y="187325"/>
                </a:lnTo>
                <a:lnTo>
                  <a:pt x="302260" y="155305"/>
                </a:lnTo>
                <a:lnTo>
                  <a:pt x="306687" y="125602"/>
                </a:lnTo>
                <a:lnTo>
                  <a:pt x="305611" y="109565"/>
                </a:lnTo>
                <a:lnTo>
                  <a:pt x="302339" y="95154"/>
                </a:lnTo>
                <a:lnTo>
                  <a:pt x="296900" y="82601"/>
                </a:lnTo>
                <a:lnTo>
                  <a:pt x="289306" y="71881"/>
                </a:lnTo>
                <a:lnTo>
                  <a:pt x="280477" y="63880"/>
                </a:lnTo>
                <a:close/>
              </a:path>
              <a:path w="1516379" h="198755">
                <a:moveTo>
                  <a:pt x="474980" y="55879"/>
                </a:moveTo>
                <a:lnTo>
                  <a:pt x="462280" y="55879"/>
                </a:lnTo>
                <a:lnTo>
                  <a:pt x="462280" y="136525"/>
                </a:lnTo>
                <a:lnTo>
                  <a:pt x="465375" y="163714"/>
                </a:lnTo>
                <a:lnTo>
                  <a:pt x="474662" y="183165"/>
                </a:lnTo>
                <a:lnTo>
                  <a:pt x="490140" y="194853"/>
                </a:lnTo>
                <a:lnTo>
                  <a:pt x="511810" y="198754"/>
                </a:lnTo>
                <a:lnTo>
                  <a:pt x="525978" y="196947"/>
                </a:lnTo>
                <a:lnTo>
                  <a:pt x="538194" y="191531"/>
                </a:lnTo>
                <a:lnTo>
                  <a:pt x="542985" y="187325"/>
                </a:lnTo>
                <a:lnTo>
                  <a:pt x="513714" y="187325"/>
                </a:lnTo>
                <a:lnTo>
                  <a:pt x="504380" y="186517"/>
                </a:lnTo>
                <a:lnTo>
                  <a:pt x="477345" y="157829"/>
                </a:lnTo>
                <a:lnTo>
                  <a:pt x="475048" y="134874"/>
                </a:lnTo>
                <a:lnTo>
                  <a:pt x="474980" y="55879"/>
                </a:lnTo>
                <a:close/>
              </a:path>
              <a:path w="1516379" h="198755">
                <a:moveTo>
                  <a:pt x="569722" y="169925"/>
                </a:moveTo>
                <a:lnTo>
                  <a:pt x="557276" y="169925"/>
                </a:lnTo>
                <a:lnTo>
                  <a:pt x="557276" y="195325"/>
                </a:lnTo>
                <a:lnTo>
                  <a:pt x="569722" y="195325"/>
                </a:lnTo>
                <a:lnTo>
                  <a:pt x="569722" y="169925"/>
                </a:lnTo>
                <a:close/>
              </a:path>
              <a:path w="1516379" h="198755">
                <a:moveTo>
                  <a:pt x="569722" y="55879"/>
                </a:moveTo>
                <a:lnTo>
                  <a:pt x="557276" y="55879"/>
                </a:lnTo>
                <a:lnTo>
                  <a:pt x="557165" y="136525"/>
                </a:lnTo>
                <a:lnTo>
                  <a:pt x="556515" y="146184"/>
                </a:lnTo>
                <a:lnTo>
                  <a:pt x="531320" y="183721"/>
                </a:lnTo>
                <a:lnTo>
                  <a:pt x="513714" y="187325"/>
                </a:lnTo>
                <a:lnTo>
                  <a:pt x="542985" y="187325"/>
                </a:lnTo>
                <a:lnTo>
                  <a:pt x="548457" y="182520"/>
                </a:lnTo>
                <a:lnTo>
                  <a:pt x="556768" y="169925"/>
                </a:lnTo>
                <a:lnTo>
                  <a:pt x="569722" y="169925"/>
                </a:lnTo>
                <a:lnTo>
                  <a:pt x="569722" y="55879"/>
                </a:lnTo>
                <a:close/>
              </a:path>
              <a:path w="1516379" h="198755">
                <a:moveTo>
                  <a:pt x="995934" y="55879"/>
                </a:moveTo>
                <a:lnTo>
                  <a:pt x="983361" y="55879"/>
                </a:lnTo>
                <a:lnTo>
                  <a:pt x="983361" y="195325"/>
                </a:lnTo>
                <a:lnTo>
                  <a:pt x="995934" y="195325"/>
                </a:lnTo>
                <a:lnTo>
                  <a:pt x="996012" y="114173"/>
                </a:lnTo>
                <a:lnTo>
                  <a:pt x="996743" y="104759"/>
                </a:lnTo>
                <a:lnTo>
                  <a:pt x="999172" y="95186"/>
                </a:lnTo>
                <a:lnTo>
                  <a:pt x="1003220" y="86471"/>
                </a:lnTo>
                <a:lnTo>
                  <a:pt x="1007056" y="81152"/>
                </a:lnTo>
                <a:lnTo>
                  <a:pt x="995934" y="81152"/>
                </a:lnTo>
                <a:lnTo>
                  <a:pt x="995934" y="55879"/>
                </a:lnTo>
                <a:close/>
              </a:path>
              <a:path w="1516379" h="198755">
                <a:moveTo>
                  <a:pt x="1075013" y="63880"/>
                </a:moveTo>
                <a:lnTo>
                  <a:pt x="1041908" y="63880"/>
                </a:lnTo>
                <a:lnTo>
                  <a:pt x="1057743" y="67024"/>
                </a:lnTo>
                <a:lnTo>
                  <a:pt x="1069054" y="76453"/>
                </a:lnTo>
                <a:lnTo>
                  <a:pt x="1075840" y="92170"/>
                </a:lnTo>
                <a:lnTo>
                  <a:pt x="1078102" y="114173"/>
                </a:lnTo>
                <a:lnTo>
                  <a:pt x="1078102" y="195325"/>
                </a:lnTo>
                <a:lnTo>
                  <a:pt x="1090676" y="195325"/>
                </a:lnTo>
                <a:lnTo>
                  <a:pt x="1090676" y="110489"/>
                </a:lnTo>
                <a:lnTo>
                  <a:pt x="1089917" y="97317"/>
                </a:lnTo>
                <a:lnTo>
                  <a:pt x="1087659" y="85788"/>
                </a:lnTo>
                <a:lnTo>
                  <a:pt x="1083925" y="75878"/>
                </a:lnTo>
                <a:lnTo>
                  <a:pt x="1078738" y="67563"/>
                </a:lnTo>
                <a:lnTo>
                  <a:pt x="1075013" y="63880"/>
                </a:lnTo>
                <a:close/>
              </a:path>
              <a:path w="1516379" h="198755">
                <a:moveTo>
                  <a:pt x="1044067" y="52450"/>
                </a:moveTo>
                <a:lnTo>
                  <a:pt x="1028946" y="54256"/>
                </a:lnTo>
                <a:lnTo>
                  <a:pt x="1015968" y="59658"/>
                </a:lnTo>
                <a:lnTo>
                  <a:pt x="1005133" y="68631"/>
                </a:lnTo>
                <a:lnTo>
                  <a:pt x="996442" y="81152"/>
                </a:lnTo>
                <a:lnTo>
                  <a:pt x="1007056" y="81152"/>
                </a:lnTo>
                <a:lnTo>
                  <a:pt x="1008888" y="78612"/>
                </a:lnTo>
                <a:lnTo>
                  <a:pt x="1015744" y="72185"/>
                </a:lnTo>
                <a:lnTo>
                  <a:pt x="1023590" y="67563"/>
                </a:lnTo>
                <a:lnTo>
                  <a:pt x="1032265" y="64807"/>
                </a:lnTo>
                <a:lnTo>
                  <a:pt x="1041908" y="63880"/>
                </a:lnTo>
                <a:lnTo>
                  <a:pt x="1075013" y="63880"/>
                </a:lnTo>
                <a:lnTo>
                  <a:pt x="1072070" y="60969"/>
                </a:lnTo>
                <a:lnTo>
                  <a:pt x="1064069" y="56245"/>
                </a:lnTo>
                <a:lnTo>
                  <a:pt x="1054735" y="53401"/>
                </a:lnTo>
                <a:lnTo>
                  <a:pt x="1044067" y="52450"/>
                </a:lnTo>
                <a:close/>
              </a:path>
              <a:path w="1516379" h="198755">
                <a:moveTo>
                  <a:pt x="627126" y="55879"/>
                </a:moveTo>
                <a:lnTo>
                  <a:pt x="614552" y="55879"/>
                </a:lnTo>
                <a:lnTo>
                  <a:pt x="614552" y="195325"/>
                </a:lnTo>
                <a:lnTo>
                  <a:pt x="627126" y="195325"/>
                </a:lnTo>
                <a:lnTo>
                  <a:pt x="627208" y="113664"/>
                </a:lnTo>
                <a:lnTo>
                  <a:pt x="627820" y="104197"/>
                </a:lnTo>
                <a:lnTo>
                  <a:pt x="629920" y="94472"/>
                </a:lnTo>
                <a:lnTo>
                  <a:pt x="633448" y="85770"/>
                </a:lnTo>
                <a:lnTo>
                  <a:pt x="637851" y="78993"/>
                </a:lnTo>
                <a:lnTo>
                  <a:pt x="627126" y="78993"/>
                </a:lnTo>
                <a:lnTo>
                  <a:pt x="627126" y="55879"/>
                </a:lnTo>
                <a:close/>
              </a:path>
              <a:path w="1516379" h="198755">
                <a:moveTo>
                  <a:pt x="699144" y="63880"/>
                </a:moveTo>
                <a:lnTo>
                  <a:pt x="666750" y="63880"/>
                </a:lnTo>
                <a:lnTo>
                  <a:pt x="682232" y="66788"/>
                </a:lnTo>
                <a:lnTo>
                  <a:pt x="693261" y="75517"/>
                </a:lnTo>
                <a:lnTo>
                  <a:pt x="699861" y="90080"/>
                </a:lnTo>
                <a:lnTo>
                  <a:pt x="702056" y="110489"/>
                </a:lnTo>
                <a:lnTo>
                  <a:pt x="702056" y="195325"/>
                </a:lnTo>
                <a:lnTo>
                  <a:pt x="714628" y="195325"/>
                </a:lnTo>
                <a:lnTo>
                  <a:pt x="714628" y="113664"/>
                </a:lnTo>
                <a:lnTo>
                  <a:pt x="715387" y="103376"/>
                </a:lnTo>
                <a:lnTo>
                  <a:pt x="717645" y="94027"/>
                </a:lnTo>
                <a:lnTo>
                  <a:pt x="721379" y="85607"/>
                </a:lnTo>
                <a:lnTo>
                  <a:pt x="722264" y="84327"/>
                </a:lnTo>
                <a:lnTo>
                  <a:pt x="710946" y="84327"/>
                </a:lnTo>
                <a:lnTo>
                  <a:pt x="708610" y="77519"/>
                </a:lnTo>
                <a:lnTo>
                  <a:pt x="705405" y="71389"/>
                </a:lnTo>
                <a:lnTo>
                  <a:pt x="701319" y="65950"/>
                </a:lnTo>
                <a:lnTo>
                  <a:pt x="699144" y="63880"/>
                </a:lnTo>
                <a:close/>
              </a:path>
              <a:path w="1516379" h="198755">
                <a:moveTo>
                  <a:pt x="786756" y="63880"/>
                </a:moveTo>
                <a:lnTo>
                  <a:pt x="755142" y="63880"/>
                </a:lnTo>
                <a:lnTo>
                  <a:pt x="763424" y="64547"/>
                </a:lnTo>
                <a:lnTo>
                  <a:pt x="770540" y="66548"/>
                </a:lnTo>
                <a:lnTo>
                  <a:pt x="789333" y="109092"/>
                </a:lnTo>
                <a:lnTo>
                  <a:pt x="789432" y="195325"/>
                </a:lnTo>
                <a:lnTo>
                  <a:pt x="801877" y="195325"/>
                </a:lnTo>
                <a:lnTo>
                  <a:pt x="801877" y="109092"/>
                </a:lnTo>
                <a:lnTo>
                  <a:pt x="799019" y="84327"/>
                </a:lnTo>
                <a:lnTo>
                  <a:pt x="790448" y="66627"/>
                </a:lnTo>
                <a:lnTo>
                  <a:pt x="786756" y="63880"/>
                </a:lnTo>
                <a:close/>
              </a:path>
              <a:path w="1516379" h="198755">
                <a:moveTo>
                  <a:pt x="756158" y="52450"/>
                </a:moveTo>
                <a:lnTo>
                  <a:pt x="718915" y="70913"/>
                </a:lnTo>
                <a:lnTo>
                  <a:pt x="710946" y="84327"/>
                </a:lnTo>
                <a:lnTo>
                  <a:pt x="722264" y="84327"/>
                </a:lnTo>
                <a:lnTo>
                  <a:pt x="726567" y="78104"/>
                </a:lnTo>
                <a:lnTo>
                  <a:pt x="732853" y="71864"/>
                </a:lnTo>
                <a:lnTo>
                  <a:pt x="739711" y="67421"/>
                </a:lnTo>
                <a:lnTo>
                  <a:pt x="747141" y="64764"/>
                </a:lnTo>
                <a:lnTo>
                  <a:pt x="755142" y="63880"/>
                </a:lnTo>
                <a:lnTo>
                  <a:pt x="786756" y="63880"/>
                </a:lnTo>
                <a:lnTo>
                  <a:pt x="776160" y="55997"/>
                </a:lnTo>
                <a:lnTo>
                  <a:pt x="756158" y="52450"/>
                </a:lnTo>
                <a:close/>
              </a:path>
              <a:path w="1516379" h="198755">
                <a:moveTo>
                  <a:pt x="670306" y="52450"/>
                </a:moveTo>
                <a:lnTo>
                  <a:pt x="657066" y="54115"/>
                </a:lnTo>
                <a:lnTo>
                  <a:pt x="645540" y="59102"/>
                </a:lnTo>
                <a:lnTo>
                  <a:pt x="635730" y="67399"/>
                </a:lnTo>
                <a:lnTo>
                  <a:pt x="627634" y="78993"/>
                </a:lnTo>
                <a:lnTo>
                  <a:pt x="637851" y="78993"/>
                </a:lnTo>
                <a:lnTo>
                  <a:pt x="638428" y="78104"/>
                </a:lnTo>
                <a:lnTo>
                  <a:pt x="644407" y="71917"/>
                </a:lnTo>
                <a:lnTo>
                  <a:pt x="651113" y="67468"/>
                </a:lnTo>
                <a:lnTo>
                  <a:pt x="658556" y="64781"/>
                </a:lnTo>
                <a:lnTo>
                  <a:pt x="666750" y="63880"/>
                </a:lnTo>
                <a:lnTo>
                  <a:pt x="699144" y="63880"/>
                </a:lnTo>
                <a:lnTo>
                  <a:pt x="696340" y="61213"/>
                </a:lnTo>
                <a:lnTo>
                  <a:pt x="690647" y="57380"/>
                </a:lnTo>
                <a:lnTo>
                  <a:pt x="684418" y="54641"/>
                </a:lnTo>
                <a:lnTo>
                  <a:pt x="677642" y="52998"/>
                </a:lnTo>
                <a:lnTo>
                  <a:pt x="670306" y="52450"/>
                </a:lnTo>
                <a:close/>
              </a:path>
              <a:path w="1516379" h="198755">
                <a:moveTo>
                  <a:pt x="401700" y="52450"/>
                </a:moveTo>
                <a:lnTo>
                  <a:pt x="361785" y="64398"/>
                </a:lnTo>
                <a:lnTo>
                  <a:pt x="336597" y="97837"/>
                </a:lnTo>
                <a:lnTo>
                  <a:pt x="331724" y="128015"/>
                </a:lnTo>
                <a:lnTo>
                  <a:pt x="332799" y="143067"/>
                </a:lnTo>
                <a:lnTo>
                  <a:pt x="349123" y="179197"/>
                </a:lnTo>
                <a:lnTo>
                  <a:pt x="394970" y="198754"/>
                </a:lnTo>
                <a:lnTo>
                  <a:pt x="405354" y="198159"/>
                </a:lnTo>
                <a:lnTo>
                  <a:pt x="414988" y="196373"/>
                </a:lnTo>
                <a:lnTo>
                  <a:pt x="423884" y="193397"/>
                </a:lnTo>
                <a:lnTo>
                  <a:pt x="432053" y="189229"/>
                </a:lnTo>
                <a:lnTo>
                  <a:pt x="432053" y="187325"/>
                </a:lnTo>
                <a:lnTo>
                  <a:pt x="395605" y="187325"/>
                </a:lnTo>
                <a:lnTo>
                  <a:pt x="384669" y="186281"/>
                </a:lnTo>
                <a:lnTo>
                  <a:pt x="352573" y="161883"/>
                </a:lnTo>
                <a:lnTo>
                  <a:pt x="344805" y="127253"/>
                </a:lnTo>
                <a:lnTo>
                  <a:pt x="345757" y="113895"/>
                </a:lnTo>
                <a:lnTo>
                  <a:pt x="368238" y="73792"/>
                </a:lnTo>
                <a:lnTo>
                  <a:pt x="399796" y="63880"/>
                </a:lnTo>
                <a:lnTo>
                  <a:pt x="432562" y="63880"/>
                </a:lnTo>
                <a:lnTo>
                  <a:pt x="432562" y="59054"/>
                </a:lnTo>
                <a:lnTo>
                  <a:pt x="425043" y="56147"/>
                </a:lnTo>
                <a:lnTo>
                  <a:pt x="417369" y="54086"/>
                </a:lnTo>
                <a:lnTo>
                  <a:pt x="409576" y="52857"/>
                </a:lnTo>
                <a:lnTo>
                  <a:pt x="401700" y="52450"/>
                </a:lnTo>
                <a:close/>
              </a:path>
              <a:path w="1516379" h="198755">
                <a:moveTo>
                  <a:pt x="432053" y="176149"/>
                </a:moveTo>
                <a:lnTo>
                  <a:pt x="423929" y="181002"/>
                </a:lnTo>
                <a:lnTo>
                  <a:pt x="415163" y="184499"/>
                </a:lnTo>
                <a:lnTo>
                  <a:pt x="405729" y="186614"/>
                </a:lnTo>
                <a:lnTo>
                  <a:pt x="395605" y="187325"/>
                </a:lnTo>
                <a:lnTo>
                  <a:pt x="432053" y="187325"/>
                </a:lnTo>
                <a:lnTo>
                  <a:pt x="432053" y="176149"/>
                </a:lnTo>
                <a:close/>
              </a:path>
              <a:path w="1516379" h="198755">
                <a:moveTo>
                  <a:pt x="432562" y="63880"/>
                </a:moveTo>
                <a:lnTo>
                  <a:pt x="399796" y="63880"/>
                </a:lnTo>
                <a:lnTo>
                  <a:pt x="408505" y="64454"/>
                </a:lnTo>
                <a:lnTo>
                  <a:pt x="416893" y="66182"/>
                </a:lnTo>
                <a:lnTo>
                  <a:pt x="424924" y="69078"/>
                </a:lnTo>
                <a:lnTo>
                  <a:pt x="432562" y="73151"/>
                </a:lnTo>
                <a:lnTo>
                  <a:pt x="432562" y="63880"/>
                </a:lnTo>
                <a:close/>
              </a:path>
              <a:path w="1516379" h="198755">
                <a:moveTo>
                  <a:pt x="1151127" y="67310"/>
                </a:moveTo>
                <a:lnTo>
                  <a:pt x="1138555" y="67310"/>
                </a:lnTo>
                <a:lnTo>
                  <a:pt x="1138555" y="161036"/>
                </a:lnTo>
                <a:lnTo>
                  <a:pt x="1140485" y="177204"/>
                </a:lnTo>
                <a:lnTo>
                  <a:pt x="1146286" y="188753"/>
                </a:lnTo>
                <a:lnTo>
                  <a:pt x="1155967" y="195683"/>
                </a:lnTo>
                <a:lnTo>
                  <a:pt x="1169543" y="197992"/>
                </a:lnTo>
                <a:lnTo>
                  <a:pt x="1175258" y="197992"/>
                </a:lnTo>
                <a:lnTo>
                  <a:pt x="1181353" y="196468"/>
                </a:lnTo>
                <a:lnTo>
                  <a:pt x="1187831" y="193421"/>
                </a:lnTo>
                <a:lnTo>
                  <a:pt x="1187831" y="186689"/>
                </a:lnTo>
                <a:lnTo>
                  <a:pt x="1163827" y="186689"/>
                </a:lnTo>
                <a:lnTo>
                  <a:pt x="1158748" y="184530"/>
                </a:lnTo>
                <a:lnTo>
                  <a:pt x="1152652" y="175894"/>
                </a:lnTo>
                <a:lnTo>
                  <a:pt x="1151127" y="169037"/>
                </a:lnTo>
                <a:lnTo>
                  <a:pt x="1151127" y="67310"/>
                </a:lnTo>
                <a:close/>
              </a:path>
              <a:path w="1516379" h="198755">
                <a:moveTo>
                  <a:pt x="1187831" y="181737"/>
                </a:moveTo>
                <a:lnTo>
                  <a:pt x="1181862" y="185038"/>
                </a:lnTo>
                <a:lnTo>
                  <a:pt x="1176274" y="186689"/>
                </a:lnTo>
                <a:lnTo>
                  <a:pt x="1187831" y="186689"/>
                </a:lnTo>
                <a:lnTo>
                  <a:pt x="1187831" y="181737"/>
                </a:lnTo>
                <a:close/>
              </a:path>
              <a:path w="1516379" h="198755">
                <a:moveTo>
                  <a:pt x="1187831" y="55879"/>
                </a:moveTo>
                <a:lnTo>
                  <a:pt x="1113536" y="55879"/>
                </a:lnTo>
                <a:lnTo>
                  <a:pt x="1113536" y="67310"/>
                </a:lnTo>
                <a:lnTo>
                  <a:pt x="1187831" y="67310"/>
                </a:lnTo>
                <a:lnTo>
                  <a:pt x="1187831" y="55879"/>
                </a:lnTo>
                <a:close/>
              </a:path>
              <a:path w="1516379" h="198755">
                <a:moveTo>
                  <a:pt x="1151127" y="15366"/>
                </a:moveTo>
                <a:lnTo>
                  <a:pt x="1147064" y="16890"/>
                </a:lnTo>
                <a:lnTo>
                  <a:pt x="1144777" y="17525"/>
                </a:lnTo>
                <a:lnTo>
                  <a:pt x="1142619" y="18161"/>
                </a:lnTo>
                <a:lnTo>
                  <a:pt x="1138555" y="19685"/>
                </a:lnTo>
                <a:lnTo>
                  <a:pt x="1138555" y="55879"/>
                </a:lnTo>
                <a:lnTo>
                  <a:pt x="1151127" y="55879"/>
                </a:lnTo>
                <a:lnTo>
                  <a:pt x="1151127" y="15366"/>
                </a:lnTo>
                <a:close/>
              </a:path>
              <a:path w="1516379" h="198755">
                <a:moveTo>
                  <a:pt x="1266571" y="0"/>
                </a:moveTo>
                <a:lnTo>
                  <a:pt x="1217676" y="0"/>
                </a:lnTo>
                <a:lnTo>
                  <a:pt x="1217676" y="195325"/>
                </a:lnTo>
                <a:lnTo>
                  <a:pt x="1263777" y="195325"/>
                </a:lnTo>
                <a:lnTo>
                  <a:pt x="1286396" y="193587"/>
                </a:lnTo>
                <a:lnTo>
                  <a:pt x="1306433" y="188372"/>
                </a:lnTo>
                <a:lnTo>
                  <a:pt x="1317200" y="183006"/>
                </a:lnTo>
                <a:lnTo>
                  <a:pt x="1231264" y="183006"/>
                </a:lnTo>
                <a:lnTo>
                  <a:pt x="1231264" y="12446"/>
                </a:lnTo>
                <a:lnTo>
                  <a:pt x="1323755" y="12446"/>
                </a:lnTo>
                <a:lnTo>
                  <a:pt x="1309449" y="6080"/>
                </a:lnTo>
                <a:lnTo>
                  <a:pt x="1289480" y="1522"/>
                </a:lnTo>
                <a:lnTo>
                  <a:pt x="1266571" y="0"/>
                </a:lnTo>
                <a:close/>
              </a:path>
              <a:path w="1516379" h="198755">
                <a:moveTo>
                  <a:pt x="1323755" y="12446"/>
                </a:moveTo>
                <a:lnTo>
                  <a:pt x="1264539" y="12446"/>
                </a:lnTo>
                <a:lnTo>
                  <a:pt x="1302783" y="17637"/>
                </a:lnTo>
                <a:lnTo>
                  <a:pt x="1330086" y="33210"/>
                </a:lnTo>
                <a:lnTo>
                  <a:pt x="1346459" y="59166"/>
                </a:lnTo>
                <a:lnTo>
                  <a:pt x="1351915" y="95503"/>
                </a:lnTo>
                <a:lnTo>
                  <a:pt x="1350442" y="115504"/>
                </a:lnTo>
                <a:lnTo>
                  <a:pt x="1328547" y="160527"/>
                </a:lnTo>
                <a:lnTo>
                  <a:pt x="1282326" y="181602"/>
                </a:lnTo>
                <a:lnTo>
                  <a:pt x="1261872" y="183006"/>
                </a:lnTo>
                <a:lnTo>
                  <a:pt x="1317200" y="183006"/>
                </a:lnTo>
                <a:lnTo>
                  <a:pt x="1350615" y="152485"/>
                </a:lnTo>
                <a:lnTo>
                  <a:pt x="1364192" y="116238"/>
                </a:lnTo>
                <a:lnTo>
                  <a:pt x="1365884" y="94996"/>
                </a:lnTo>
                <a:lnTo>
                  <a:pt x="1364311" y="73138"/>
                </a:lnTo>
                <a:lnTo>
                  <a:pt x="1359582" y="54054"/>
                </a:lnTo>
                <a:lnTo>
                  <a:pt x="1351686" y="37756"/>
                </a:lnTo>
                <a:lnTo>
                  <a:pt x="1340612" y="24256"/>
                </a:lnTo>
                <a:lnTo>
                  <a:pt x="1326489" y="13662"/>
                </a:lnTo>
                <a:lnTo>
                  <a:pt x="1323755" y="12446"/>
                </a:lnTo>
                <a:close/>
              </a:path>
              <a:path w="1516379" h="198755">
                <a:moveTo>
                  <a:pt x="48895" y="0"/>
                </a:moveTo>
                <a:lnTo>
                  <a:pt x="0" y="0"/>
                </a:lnTo>
                <a:lnTo>
                  <a:pt x="0" y="195325"/>
                </a:lnTo>
                <a:lnTo>
                  <a:pt x="46100" y="195325"/>
                </a:lnTo>
                <a:lnTo>
                  <a:pt x="68720" y="193587"/>
                </a:lnTo>
                <a:lnTo>
                  <a:pt x="88757" y="188372"/>
                </a:lnTo>
                <a:lnTo>
                  <a:pt x="99524" y="183006"/>
                </a:lnTo>
                <a:lnTo>
                  <a:pt x="13588" y="183006"/>
                </a:lnTo>
                <a:lnTo>
                  <a:pt x="13588" y="12446"/>
                </a:lnTo>
                <a:lnTo>
                  <a:pt x="106079" y="12446"/>
                </a:lnTo>
                <a:lnTo>
                  <a:pt x="91773" y="6080"/>
                </a:lnTo>
                <a:lnTo>
                  <a:pt x="71804" y="1522"/>
                </a:lnTo>
                <a:lnTo>
                  <a:pt x="48895" y="0"/>
                </a:lnTo>
                <a:close/>
              </a:path>
              <a:path w="1516379" h="198755">
                <a:moveTo>
                  <a:pt x="106079" y="12446"/>
                </a:moveTo>
                <a:lnTo>
                  <a:pt x="46862" y="12446"/>
                </a:lnTo>
                <a:lnTo>
                  <a:pt x="85107" y="17637"/>
                </a:lnTo>
                <a:lnTo>
                  <a:pt x="112410" y="33210"/>
                </a:lnTo>
                <a:lnTo>
                  <a:pt x="128783" y="59166"/>
                </a:lnTo>
                <a:lnTo>
                  <a:pt x="134238" y="95503"/>
                </a:lnTo>
                <a:lnTo>
                  <a:pt x="132766" y="115504"/>
                </a:lnTo>
                <a:lnTo>
                  <a:pt x="110871" y="160527"/>
                </a:lnTo>
                <a:lnTo>
                  <a:pt x="64650" y="181602"/>
                </a:lnTo>
                <a:lnTo>
                  <a:pt x="44196" y="183006"/>
                </a:lnTo>
                <a:lnTo>
                  <a:pt x="99524" y="183006"/>
                </a:lnTo>
                <a:lnTo>
                  <a:pt x="132939" y="152485"/>
                </a:lnTo>
                <a:lnTo>
                  <a:pt x="146516" y="116238"/>
                </a:lnTo>
                <a:lnTo>
                  <a:pt x="148209" y="94996"/>
                </a:lnTo>
                <a:lnTo>
                  <a:pt x="146635" y="73138"/>
                </a:lnTo>
                <a:lnTo>
                  <a:pt x="141906" y="54054"/>
                </a:lnTo>
                <a:lnTo>
                  <a:pt x="134010" y="37756"/>
                </a:lnTo>
                <a:lnTo>
                  <a:pt x="122936" y="24256"/>
                </a:lnTo>
                <a:lnTo>
                  <a:pt x="108813" y="13662"/>
                </a:lnTo>
                <a:lnTo>
                  <a:pt x="106079" y="124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/>
          <p:nvPr/>
        </p:nvSpPr>
        <p:spPr>
          <a:xfrm>
            <a:off x="545533" y="3604594"/>
            <a:ext cx="11686159" cy="336278"/>
          </a:xfrm>
          <a:custGeom>
            <a:avLst/>
            <a:gdLst/>
            <a:ahLst/>
            <a:cxnLst/>
            <a:rect l="l" t="t" r="r" b="b"/>
            <a:pathLst>
              <a:path w="11452860" h="329564">
                <a:moveTo>
                  <a:pt x="0" y="329183"/>
                </a:moveTo>
                <a:lnTo>
                  <a:pt x="11452860" y="329183"/>
                </a:lnTo>
                <a:lnTo>
                  <a:pt x="11452860" y="0"/>
                </a:lnTo>
                <a:lnTo>
                  <a:pt x="0" y="0"/>
                </a:lnTo>
                <a:lnTo>
                  <a:pt x="0" y="329183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" name="object 47"/>
          <p:cNvSpPr/>
          <p:nvPr/>
        </p:nvSpPr>
        <p:spPr>
          <a:xfrm>
            <a:off x="545533" y="2651351"/>
            <a:ext cx="4654766" cy="334335"/>
          </a:xfrm>
          <a:custGeom>
            <a:avLst/>
            <a:gdLst/>
            <a:ahLst/>
            <a:cxnLst/>
            <a:rect l="l" t="t" r="r" b="b"/>
            <a:pathLst>
              <a:path w="4561840" h="327660">
                <a:moveTo>
                  <a:pt x="0" y="327660"/>
                </a:moveTo>
                <a:lnTo>
                  <a:pt x="4561332" y="327660"/>
                </a:lnTo>
                <a:lnTo>
                  <a:pt x="4561332" y="0"/>
                </a:lnTo>
                <a:lnTo>
                  <a:pt x="0" y="0"/>
                </a:lnTo>
                <a:lnTo>
                  <a:pt x="0" y="32766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/>
          <p:nvPr/>
        </p:nvSpPr>
        <p:spPr>
          <a:xfrm>
            <a:off x="545533" y="3108534"/>
            <a:ext cx="9335450" cy="333039"/>
          </a:xfrm>
          <a:custGeom>
            <a:avLst/>
            <a:gdLst/>
            <a:ahLst/>
            <a:cxnLst/>
            <a:rect l="l" t="t" r="r" b="b"/>
            <a:pathLst>
              <a:path w="9149080" h="326389">
                <a:moveTo>
                  <a:pt x="0" y="326136"/>
                </a:moveTo>
                <a:lnTo>
                  <a:pt x="9148572" y="326136"/>
                </a:lnTo>
                <a:lnTo>
                  <a:pt x="9148572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" name="object 49"/>
          <p:cNvSpPr txBox="1"/>
          <p:nvPr/>
        </p:nvSpPr>
        <p:spPr>
          <a:xfrm>
            <a:off x="632097" y="2651739"/>
            <a:ext cx="2267773" cy="1276532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29805">
              <a:spcBef>
                <a:spcPts val="97"/>
              </a:spcBef>
            </a:pP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Fully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featured </a:t>
            </a: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RDBMS</a:t>
            </a:r>
            <a:endParaRPr sz="1633">
              <a:latin typeface="Segoe UI"/>
              <a:cs typeface="Segoe UI"/>
            </a:endParaRPr>
          </a:p>
          <a:p>
            <a:pPr marL="29805">
              <a:spcBef>
                <a:spcPts val="1653"/>
              </a:spcBef>
            </a:pP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RichQuery</a:t>
            </a:r>
            <a:endParaRPr sz="1633">
              <a:latin typeface="Segoe UI"/>
              <a:cs typeface="Segoe UI"/>
            </a:endParaRPr>
          </a:p>
          <a:p>
            <a:pPr>
              <a:spcBef>
                <a:spcPts val="10"/>
              </a:spcBef>
            </a:pPr>
            <a:endParaRPr sz="1735">
              <a:latin typeface="Times New Roman"/>
              <a:cs typeface="Times New Roman"/>
            </a:endParaRPr>
          </a:p>
          <a:p>
            <a:pPr marL="12959">
              <a:spcBef>
                <a:spcPts val="5"/>
              </a:spcBef>
            </a:pP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Transactional</a:t>
            </a:r>
            <a:r>
              <a:rPr sz="1633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processing</a:t>
            </a:r>
            <a:endParaRPr sz="1633">
              <a:latin typeface="Segoe UI"/>
              <a:cs typeface="Segoe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2902980" y="4556280"/>
            <a:ext cx="9328971" cy="334335"/>
          </a:xfrm>
          <a:custGeom>
            <a:avLst/>
            <a:gdLst/>
            <a:ahLst/>
            <a:cxnLst/>
            <a:rect l="l" t="t" r="r" b="b"/>
            <a:pathLst>
              <a:path w="9142730" h="327660">
                <a:moveTo>
                  <a:pt x="0" y="327659"/>
                </a:moveTo>
                <a:lnTo>
                  <a:pt x="9142476" y="327659"/>
                </a:lnTo>
                <a:lnTo>
                  <a:pt x="9142476" y="0"/>
                </a:lnTo>
                <a:lnTo>
                  <a:pt x="0" y="0"/>
                </a:lnTo>
                <a:lnTo>
                  <a:pt x="0" y="327659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" name="object 51"/>
          <p:cNvSpPr/>
          <p:nvPr/>
        </p:nvSpPr>
        <p:spPr>
          <a:xfrm>
            <a:off x="2902980" y="4080436"/>
            <a:ext cx="9328971" cy="333039"/>
          </a:xfrm>
          <a:custGeom>
            <a:avLst/>
            <a:gdLst/>
            <a:ahLst/>
            <a:cxnLst/>
            <a:rect l="l" t="t" r="r" b="b"/>
            <a:pathLst>
              <a:path w="9142730" h="326389">
                <a:moveTo>
                  <a:pt x="0" y="326136"/>
                </a:moveTo>
                <a:lnTo>
                  <a:pt x="9142476" y="326136"/>
                </a:lnTo>
                <a:lnTo>
                  <a:pt x="9142476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5260427" y="5509522"/>
            <a:ext cx="6971783" cy="333039"/>
          </a:xfrm>
          <a:custGeom>
            <a:avLst/>
            <a:gdLst/>
            <a:ahLst/>
            <a:cxnLst/>
            <a:rect l="l" t="t" r="r" b="b"/>
            <a:pathLst>
              <a:path w="6832600" h="326389">
                <a:moveTo>
                  <a:pt x="0" y="326136"/>
                </a:moveTo>
                <a:lnTo>
                  <a:pt x="6832092" y="326136"/>
                </a:lnTo>
                <a:lnTo>
                  <a:pt x="6832092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5260427" y="5033679"/>
            <a:ext cx="6971783" cy="333039"/>
          </a:xfrm>
          <a:custGeom>
            <a:avLst/>
            <a:gdLst/>
            <a:ahLst/>
            <a:cxnLst/>
            <a:rect l="l" t="t" r="r" b="b"/>
            <a:pathLst>
              <a:path w="6832600" h="326389">
                <a:moveTo>
                  <a:pt x="0" y="326136"/>
                </a:moveTo>
                <a:lnTo>
                  <a:pt x="6832092" y="326136"/>
                </a:lnTo>
                <a:lnTo>
                  <a:pt x="6832092" y="0"/>
                </a:lnTo>
                <a:lnTo>
                  <a:pt x="0" y="0"/>
                </a:lnTo>
                <a:lnTo>
                  <a:pt x="0" y="326136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/>
          <p:nvPr/>
        </p:nvSpPr>
        <p:spPr>
          <a:xfrm>
            <a:off x="654385" y="2127301"/>
            <a:ext cx="547376" cy="3250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5" name="object 55"/>
          <p:cNvSpPr/>
          <p:nvPr/>
        </p:nvSpPr>
        <p:spPr>
          <a:xfrm>
            <a:off x="5350619" y="2094644"/>
            <a:ext cx="394981" cy="39498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/>
          <p:nvPr/>
        </p:nvSpPr>
        <p:spPr>
          <a:xfrm>
            <a:off x="2969847" y="2094644"/>
            <a:ext cx="385651" cy="3856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7" name="object 57"/>
          <p:cNvSpPr/>
          <p:nvPr/>
        </p:nvSpPr>
        <p:spPr>
          <a:xfrm>
            <a:off x="10056184" y="2051103"/>
            <a:ext cx="447852" cy="44940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8" name="object 58"/>
          <p:cNvSpPr/>
          <p:nvPr/>
        </p:nvSpPr>
        <p:spPr>
          <a:xfrm>
            <a:off x="10572460" y="2051103"/>
            <a:ext cx="449407" cy="44940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9" name="object 59"/>
          <p:cNvSpPr/>
          <p:nvPr/>
        </p:nvSpPr>
        <p:spPr>
          <a:xfrm>
            <a:off x="7698737" y="2020003"/>
            <a:ext cx="520940" cy="52093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0" name="object 60"/>
          <p:cNvSpPr/>
          <p:nvPr/>
        </p:nvSpPr>
        <p:spPr>
          <a:xfrm>
            <a:off x="9961326" y="5985367"/>
            <a:ext cx="2270365" cy="336278"/>
          </a:xfrm>
          <a:custGeom>
            <a:avLst/>
            <a:gdLst/>
            <a:ahLst/>
            <a:cxnLst/>
            <a:rect l="l" t="t" r="r" b="b"/>
            <a:pathLst>
              <a:path w="2225040" h="329564">
                <a:moveTo>
                  <a:pt x="0" y="329184"/>
                </a:moveTo>
                <a:lnTo>
                  <a:pt x="2225040" y="329184"/>
                </a:lnTo>
                <a:lnTo>
                  <a:pt x="2225040" y="0"/>
                </a:lnTo>
                <a:lnTo>
                  <a:pt x="0" y="0"/>
                </a:lnTo>
                <a:lnTo>
                  <a:pt x="0" y="329184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1" name="object 61"/>
          <p:cNvSpPr txBox="1"/>
          <p:nvPr/>
        </p:nvSpPr>
        <p:spPr>
          <a:xfrm>
            <a:off x="9534466" y="4069941"/>
            <a:ext cx="2590445" cy="2189759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623332">
              <a:spcBef>
                <a:spcPts val="97"/>
              </a:spcBef>
            </a:pP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Managed as a</a:t>
            </a:r>
            <a:r>
              <a:rPr sz="1633" spc="-8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service</a:t>
            </a:r>
            <a:endParaRPr sz="1633">
              <a:latin typeface="Segoe UI"/>
              <a:cs typeface="Segoe UI"/>
            </a:endParaRPr>
          </a:p>
          <a:p>
            <a:pPr marL="329809" marR="5184" indent="1179924">
              <a:lnSpc>
                <a:spcPts val="3837"/>
              </a:lnSpc>
              <a:spcBef>
                <a:spcPts val="347"/>
              </a:spcBef>
            </a:pP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Elastic</a:t>
            </a:r>
            <a:r>
              <a:rPr sz="1633" spc="-56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scale 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Schema-free data</a:t>
            </a:r>
            <a:r>
              <a:rPr sz="1633" spc="-66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model</a:t>
            </a:r>
            <a:endParaRPr sz="1633">
              <a:latin typeface="Segoe UI"/>
              <a:cs typeface="Segoe UI"/>
            </a:endParaRPr>
          </a:p>
          <a:p>
            <a:pPr marL="12959">
              <a:spcBef>
                <a:spcPts val="1515"/>
              </a:spcBef>
            </a:pP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Internet-accessible</a:t>
            </a:r>
            <a:r>
              <a:rPr sz="1633" spc="-61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http/rest</a:t>
            </a:r>
            <a:endParaRPr sz="1633">
              <a:latin typeface="Segoe UI"/>
              <a:cs typeface="Segoe UI"/>
            </a:endParaRPr>
          </a:p>
          <a:p>
            <a:pPr marL="561128">
              <a:spcBef>
                <a:spcPts val="1689"/>
              </a:spcBef>
            </a:pP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Arbitrary data</a:t>
            </a:r>
            <a:r>
              <a:rPr sz="1633" spc="-26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formats</a:t>
            </a:r>
            <a:endParaRPr sz="1633">
              <a:latin typeface="Segoe UI"/>
              <a:cs typeface="Segoe UI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412745" y="413511"/>
            <a:ext cx="8626181" cy="60348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2245347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769" y="103928"/>
            <a:ext cx="11555924" cy="1680801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5204" spc="-92" dirty="0">
                <a:solidFill>
                  <a:srgbClr val="505050"/>
                </a:solidFill>
              </a:rPr>
              <a:t>Storage</a:t>
            </a:r>
            <a:r>
              <a:rPr sz="5204" spc="-230" dirty="0">
                <a:solidFill>
                  <a:srgbClr val="505050"/>
                </a:solidFill>
              </a:rPr>
              <a:t> </a:t>
            </a:r>
            <a:r>
              <a:rPr sz="5204" spc="-97" dirty="0">
                <a:solidFill>
                  <a:srgbClr val="505050"/>
                </a:solidFill>
              </a:rPr>
              <a:t>Comparison</a:t>
            </a:r>
            <a:endParaRPr sz="5204"/>
          </a:p>
          <a:p>
            <a:pPr marL="59611" marR="5184">
              <a:lnSpc>
                <a:spcPts val="3020"/>
              </a:lnSpc>
              <a:spcBef>
                <a:spcPts val="500"/>
              </a:spcBef>
            </a:pPr>
            <a:r>
              <a:rPr sz="2806" spc="-5" dirty="0">
                <a:solidFill>
                  <a:srgbClr val="505050"/>
                </a:solidFill>
              </a:rPr>
              <a:t>With </a:t>
            </a:r>
            <a:r>
              <a:rPr sz="2806" spc="-15" dirty="0">
                <a:solidFill>
                  <a:srgbClr val="505050"/>
                </a:solidFill>
              </a:rPr>
              <a:t>Azure, </a:t>
            </a:r>
            <a:r>
              <a:rPr sz="2806" spc="-5" dirty="0">
                <a:solidFill>
                  <a:srgbClr val="505050"/>
                </a:solidFill>
              </a:rPr>
              <a:t>you have many managed data </a:t>
            </a:r>
            <a:r>
              <a:rPr sz="2806" spc="-20" dirty="0">
                <a:solidFill>
                  <a:srgbClr val="505050"/>
                </a:solidFill>
              </a:rPr>
              <a:t>store </a:t>
            </a:r>
            <a:r>
              <a:rPr sz="2806" spc="-5" dirty="0">
                <a:solidFill>
                  <a:srgbClr val="505050"/>
                </a:solidFill>
              </a:rPr>
              <a:t>options and you can use</a:t>
            </a:r>
            <a:r>
              <a:rPr sz="2806" spc="-240" dirty="0">
                <a:solidFill>
                  <a:srgbClr val="505050"/>
                </a:solidFill>
              </a:rPr>
              <a:t> </a:t>
            </a:r>
            <a:r>
              <a:rPr sz="2806" spc="-5" dirty="0">
                <a:solidFill>
                  <a:srgbClr val="505050"/>
                </a:solidFill>
              </a:rPr>
              <a:t>the  right </a:t>
            </a:r>
            <a:r>
              <a:rPr sz="2806" spc="-20" dirty="0">
                <a:solidFill>
                  <a:srgbClr val="505050"/>
                </a:solidFill>
              </a:rPr>
              <a:t>store </a:t>
            </a:r>
            <a:r>
              <a:rPr sz="2806" spc="-5" dirty="0">
                <a:solidFill>
                  <a:srgbClr val="505050"/>
                </a:solidFill>
              </a:rPr>
              <a:t>for the</a:t>
            </a:r>
            <a:r>
              <a:rPr sz="2806" spc="-61" dirty="0">
                <a:solidFill>
                  <a:srgbClr val="505050"/>
                </a:solidFill>
              </a:rPr>
              <a:t> </a:t>
            </a:r>
            <a:r>
              <a:rPr sz="2806" spc="-10" dirty="0">
                <a:solidFill>
                  <a:srgbClr val="505050"/>
                </a:solidFill>
              </a:rPr>
              <a:t>job</a:t>
            </a:r>
            <a:endParaRPr sz="2806"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6727" y="2081815"/>
          <a:ext cx="7257520" cy="463014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09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11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97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57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79260">
                <a:tc>
                  <a:txBody>
                    <a:bodyPr/>
                    <a:lstStyle/>
                    <a:p>
                      <a:pPr marL="55244">
                        <a:lnSpc>
                          <a:spcPts val="1625"/>
                        </a:lnSpc>
                      </a:pPr>
                      <a:r>
                        <a:rPr sz="1400" b="0" spc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When you</a:t>
                      </a:r>
                      <a:r>
                        <a:rPr sz="1400" b="0" spc="-85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14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need….</a:t>
                      </a:r>
                      <a:endParaRPr sz="1400">
                        <a:latin typeface="Segoe UI Light"/>
                        <a:cs typeface="Segoe UI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ts val="1625"/>
                        </a:lnSpc>
                      </a:pPr>
                      <a:r>
                        <a:rPr sz="14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Because…</a:t>
                      </a:r>
                      <a:endParaRPr sz="1400">
                        <a:latin typeface="Segoe UI Light"/>
                        <a:cs typeface="Segoe UI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625"/>
                        </a:lnSpc>
                      </a:pPr>
                      <a:r>
                        <a:rPr sz="1400" b="0" spc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But not</a:t>
                      </a:r>
                      <a:r>
                        <a:rPr sz="1400" b="0" spc="-7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1400" b="0" spc="-4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for…</a:t>
                      </a:r>
                      <a:endParaRPr sz="1400">
                        <a:latin typeface="Segoe UI Light"/>
                        <a:cs typeface="Segoe UI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ts val="1625"/>
                        </a:lnSpc>
                      </a:pPr>
                      <a:r>
                        <a:rPr sz="14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Use</a:t>
                      </a:r>
                      <a:r>
                        <a:rPr sz="1400" b="0" spc="-10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 </a:t>
                      </a:r>
                      <a:r>
                        <a:rPr sz="1400" b="0" dirty="0">
                          <a:solidFill>
                            <a:srgbClr val="FFFFFF"/>
                          </a:solidFill>
                          <a:latin typeface="Segoe UI Light"/>
                          <a:cs typeface="Segoe UI Light"/>
                        </a:rPr>
                        <a:t>…</a:t>
                      </a:r>
                      <a:endParaRPr sz="1400">
                        <a:latin typeface="Segoe UI Light"/>
                        <a:cs typeface="Segoe UI Light"/>
                      </a:endParaRPr>
                    </a:p>
                  </a:txBody>
                  <a:tcPr marL="0" marR="0" marT="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907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L="238760">
                        <a:lnSpc>
                          <a:spcPct val="100000"/>
                        </a:lnSpc>
                      </a:pPr>
                      <a:r>
                        <a:rPr sz="1600" spc="-10" dirty="0">
                          <a:latin typeface="Segoe UI"/>
                          <a:cs typeface="Segoe UI"/>
                        </a:rPr>
                        <a:t>Relational</a:t>
                      </a:r>
                      <a:r>
                        <a:rPr sz="1600" spc="-2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15" dirty="0">
                          <a:latin typeface="Segoe UI"/>
                          <a:cs typeface="Segoe UI"/>
                        </a:rPr>
                        <a:t>store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59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137160">
                        <a:lnSpc>
                          <a:spcPct val="107100"/>
                        </a:lnSpc>
                        <a:spcBef>
                          <a:spcPts val="370"/>
                        </a:spcBef>
                      </a:pPr>
                      <a:r>
                        <a:rPr sz="1400" spc="-10" dirty="0">
                          <a:latin typeface="Segoe UI"/>
                          <a:cs typeface="Segoe UI"/>
                        </a:rPr>
                        <a:t>Transactions,</a:t>
                      </a:r>
                      <a:r>
                        <a:rPr sz="1400" spc="-7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joins,  structured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data,  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familiar SQL</a:t>
                      </a:r>
                      <a:r>
                        <a:rPr sz="14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5" dirty="0">
                          <a:latin typeface="Segoe UI"/>
                          <a:cs typeface="Segoe UI"/>
                        </a:rPr>
                        <a:t>query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479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219075">
                        <a:lnSpc>
                          <a:spcPct val="107100"/>
                        </a:lnSpc>
                        <a:spcBef>
                          <a:spcPts val="1265"/>
                        </a:spcBef>
                      </a:pPr>
                      <a:r>
                        <a:rPr sz="1400" spc="-5" dirty="0">
                          <a:latin typeface="Segoe UI"/>
                          <a:cs typeface="Segoe UI"/>
                        </a:rPr>
                        <a:t>Quickly</a:t>
                      </a:r>
                      <a:r>
                        <a:rPr sz="1400" spc="-8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changing  data</a:t>
                      </a:r>
                      <a:r>
                        <a:rPr sz="1400" spc="-3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schemas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16392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320040" algn="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SQL</a:t>
                      </a:r>
                      <a:r>
                        <a:rPr sz="1600" b="1" spc="-6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Database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59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5320">
                <a:tc>
                  <a:txBody>
                    <a:bodyPr/>
                    <a:lstStyle/>
                    <a:p>
                      <a:pPr marL="506730" marR="140970" indent="-346710">
                        <a:lnSpc>
                          <a:spcPct val="107600"/>
                        </a:lnSpc>
                        <a:spcBef>
                          <a:spcPts val="500"/>
                        </a:spcBef>
                      </a:pPr>
                      <a:r>
                        <a:rPr sz="1600" spc="-5" dirty="0">
                          <a:latin typeface="Segoe UI"/>
                          <a:cs typeface="Segoe UI"/>
                        </a:rPr>
                        <a:t>NoSQL</a:t>
                      </a:r>
                      <a:r>
                        <a:rPr sz="16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10" dirty="0">
                          <a:latin typeface="Segoe UI"/>
                          <a:cs typeface="Segoe UI"/>
                        </a:rPr>
                        <a:t>key-value  pair</a:t>
                      </a:r>
                      <a:r>
                        <a:rPr sz="1600" spc="-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15" dirty="0">
                          <a:latin typeface="Segoe UI"/>
                          <a:cs typeface="Segoe UI"/>
                        </a:rPr>
                        <a:t>store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6479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55244">
                        <a:lnSpc>
                          <a:spcPct val="100000"/>
                        </a:lnSpc>
                        <a:spcBef>
                          <a:spcPts val="910"/>
                        </a:spcBef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Low-cost,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fast,</a:t>
                      </a:r>
                      <a:endParaRPr sz="1400">
                        <a:latin typeface="Segoe UI"/>
                        <a:cs typeface="Segoe UI"/>
                      </a:endParaRPr>
                    </a:p>
                    <a:p>
                      <a:pPr marL="55244">
                        <a:lnSpc>
                          <a:spcPct val="100000"/>
                        </a:lnSpc>
                        <a:spcBef>
                          <a:spcPts val="120"/>
                        </a:spcBef>
                      </a:pPr>
                      <a:r>
                        <a:rPr sz="1400" spc="-5" dirty="0">
                          <a:latin typeface="Segoe UI"/>
                          <a:cs typeface="Segoe UI"/>
                        </a:rPr>
                        <a:t>massive scale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117924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Segoe UI"/>
                          <a:cs typeface="Segoe UI"/>
                        </a:rPr>
                        <a:t>Rich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5" dirty="0">
                          <a:latin typeface="Segoe UI"/>
                          <a:cs typeface="Segoe UI"/>
                        </a:rPr>
                        <a:t>query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3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1675"/>
                        </a:spcBef>
                      </a:pPr>
                      <a:r>
                        <a:rPr sz="1600" b="1" spc="-3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Tables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21705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39076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125"/>
                        </a:spcBef>
                      </a:pPr>
                      <a:r>
                        <a:rPr sz="1600" spc="-10" dirty="0">
                          <a:latin typeface="Segoe UI"/>
                          <a:cs typeface="Segoe UI"/>
                        </a:rPr>
                        <a:t>NoSQL</a:t>
                      </a:r>
                      <a:r>
                        <a:rPr sz="160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10" dirty="0">
                          <a:latin typeface="Segoe UI"/>
                          <a:cs typeface="Segoe UI"/>
                        </a:rPr>
                        <a:t>JSON</a:t>
                      </a:r>
                      <a:endParaRPr sz="1600">
                        <a:latin typeface="Segoe UI"/>
                        <a:cs typeface="Segoe UI"/>
                      </a:endParaRPr>
                    </a:p>
                    <a:p>
                      <a:pPr marL="12065" algn="ctr">
                        <a:lnSpc>
                          <a:spcPct val="100000"/>
                        </a:lnSpc>
                        <a:spcBef>
                          <a:spcPts val="145"/>
                        </a:spcBef>
                      </a:pPr>
                      <a:r>
                        <a:rPr sz="1600" spc="-5" dirty="0">
                          <a:latin typeface="Segoe UI"/>
                          <a:cs typeface="Segoe UI"/>
                        </a:rPr>
                        <a:t>document</a:t>
                      </a:r>
                      <a:r>
                        <a:rPr sz="16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15" dirty="0">
                          <a:latin typeface="Segoe UI"/>
                          <a:cs typeface="Segoe UI"/>
                        </a:rPr>
                        <a:t>store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45785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118745">
                        <a:lnSpc>
                          <a:spcPct val="107100"/>
                        </a:lnSpc>
                        <a:spcBef>
                          <a:spcPts val="370"/>
                        </a:spcBef>
                      </a:pPr>
                      <a:r>
                        <a:rPr sz="1400" spc="-5" dirty="0">
                          <a:latin typeface="Segoe UI"/>
                          <a:cs typeface="Segoe UI"/>
                        </a:rPr>
                        <a:t>Flexible schema,  familiar SQL query,  low latency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479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marL="56515">
                        <a:lnSpc>
                          <a:spcPct val="100000"/>
                        </a:lnSpc>
                      </a:pPr>
                      <a:r>
                        <a:rPr sz="1400" spc="-5" dirty="0">
                          <a:latin typeface="Segoe UI"/>
                          <a:cs typeface="Segoe UI"/>
                        </a:rPr>
                        <a:t>Complex</a:t>
                      </a:r>
                      <a:r>
                        <a:rPr sz="1400" spc="-3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joins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5831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  <a:p>
                      <a:pPr marR="337820" algn="r">
                        <a:lnSpc>
                          <a:spcPct val="100000"/>
                        </a:lnSpc>
                      </a:pPr>
                      <a:r>
                        <a:rPr sz="16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Doc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u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mentDB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3240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9076">
                <a:tc>
                  <a:txBody>
                    <a:bodyPr/>
                    <a:lstStyle/>
                    <a:p>
                      <a:pPr marL="345440" marR="314325" indent="-10795">
                        <a:lnSpc>
                          <a:spcPct val="107500"/>
                        </a:lnSpc>
                        <a:spcBef>
                          <a:spcPts val="985"/>
                        </a:spcBef>
                      </a:pPr>
                      <a:r>
                        <a:rPr sz="1600" spc="-5" dirty="0">
                          <a:latin typeface="Segoe UI"/>
                          <a:cs typeface="Segoe UI"/>
                        </a:rPr>
                        <a:t>NoSQL</a:t>
                      </a:r>
                      <a:r>
                        <a:rPr sz="16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5" dirty="0">
                          <a:latin typeface="Segoe UI"/>
                          <a:cs typeface="Segoe UI"/>
                        </a:rPr>
                        <a:t>wide-  column</a:t>
                      </a:r>
                      <a:r>
                        <a:rPr sz="1600" spc="-7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spc="-15" dirty="0">
                          <a:latin typeface="Segoe UI"/>
                          <a:cs typeface="Segoe UI"/>
                        </a:rPr>
                        <a:t>store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2764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233679">
                        <a:lnSpc>
                          <a:spcPct val="107100"/>
                        </a:lnSpc>
                        <a:spcBef>
                          <a:spcPts val="370"/>
                        </a:spcBef>
                      </a:pPr>
                      <a:r>
                        <a:rPr sz="1400" spc="-5" dirty="0">
                          <a:latin typeface="Segoe UI"/>
                          <a:cs typeface="Segoe UI"/>
                        </a:rPr>
                        <a:t>Open-source,  integration with 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Hadoop</a:t>
                      </a:r>
                      <a:r>
                        <a:rPr sz="1400" spc="-6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analytics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47947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56515" marR="642620">
                        <a:lnSpc>
                          <a:spcPct val="107100"/>
                        </a:lnSpc>
                        <a:spcBef>
                          <a:spcPts val="1270"/>
                        </a:spcBef>
                      </a:pPr>
                      <a:r>
                        <a:rPr sz="1400" dirty="0">
                          <a:latin typeface="Segoe UI"/>
                          <a:cs typeface="Segoe UI"/>
                        </a:rPr>
                        <a:t>Operational  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simplicity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16457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513080" marR="489584" indent="34925">
                        <a:lnSpc>
                          <a:spcPct val="107500"/>
                        </a:lnSpc>
                        <a:spcBef>
                          <a:spcPts val="98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HBase on 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HDI</a:t>
                      </a: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n</a:t>
                      </a:r>
                      <a:r>
                        <a:rPr sz="1600" b="1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ight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27643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168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600" spc="-10" dirty="0">
                          <a:latin typeface="Segoe UI"/>
                          <a:cs typeface="Segoe UI"/>
                        </a:rPr>
                        <a:t>Cache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3930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67310">
                        <a:lnSpc>
                          <a:spcPct val="107100"/>
                        </a:lnSpc>
                        <a:spcBef>
                          <a:spcPts val="195"/>
                        </a:spcBef>
                      </a:pPr>
                      <a:r>
                        <a:rPr sz="1400" spc="-5" dirty="0">
                          <a:latin typeface="Segoe UI"/>
                          <a:cs typeface="Segoe UI"/>
                        </a:rPr>
                        <a:t>Increasing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speed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5" dirty="0">
                          <a:latin typeface="Segoe UI"/>
                          <a:cs typeface="Segoe UI"/>
                        </a:rPr>
                        <a:t>of 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an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app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25269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00" spc="0" dirty="0">
                          <a:latin typeface="Segoe UI"/>
                          <a:cs typeface="Segoe UI"/>
                        </a:rPr>
                        <a:t>Primary 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4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store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15744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CAD4EA"/>
                    </a:solidFill>
                  </a:tcPr>
                </a:tc>
                <a:tc>
                  <a:txBody>
                    <a:bodyPr/>
                    <a:lstStyle/>
                    <a:p>
                      <a:pPr marL="429259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600" b="1" spc="-1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Redis</a:t>
                      </a:r>
                      <a:r>
                        <a:rPr sz="1600" b="1" spc="-2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Cache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3930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168">
                <a:tc>
                  <a:txBody>
                    <a:bodyPr/>
                    <a:lstStyle/>
                    <a:p>
                      <a:pPr marL="294640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600" spc="-10" dirty="0">
                          <a:latin typeface="Segoe UI"/>
                          <a:cs typeface="Segoe UI"/>
                        </a:rPr>
                        <a:t>Search</a:t>
                      </a:r>
                      <a:r>
                        <a:rPr sz="1600" spc="-1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dirty="0">
                          <a:latin typeface="Segoe UI"/>
                          <a:cs typeface="Segoe UI"/>
                        </a:rPr>
                        <a:t>service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3930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55244" marR="176530">
                        <a:lnSpc>
                          <a:spcPct val="107300"/>
                        </a:lnSpc>
                        <a:spcBef>
                          <a:spcPts val="190"/>
                        </a:spcBef>
                      </a:pPr>
                      <a:r>
                        <a:rPr sz="1400" spc="-5" dirty="0">
                          <a:latin typeface="Segoe UI"/>
                          <a:cs typeface="Segoe UI"/>
                        </a:rPr>
                        <a:t>Integrating</a:t>
                      </a:r>
                      <a:r>
                        <a:rPr sz="1400" spc="-55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search  into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an</a:t>
                      </a:r>
                      <a:r>
                        <a:rPr sz="1400" spc="-2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dirty="0">
                          <a:latin typeface="Segoe UI"/>
                          <a:cs typeface="Segoe UI"/>
                        </a:rPr>
                        <a:t>app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24622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215"/>
                        </a:spcBef>
                      </a:pPr>
                      <a:r>
                        <a:rPr sz="1400" spc="0" dirty="0">
                          <a:latin typeface="Segoe UI"/>
                          <a:cs typeface="Segoe UI"/>
                        </a:rPr>
                        <a:t>Primary </a:t>
                      </a:r>
                      <a:r>
                        <a:rPr sz="1400" spc="-5" dirty="0">
                          <a:latin typeface="Segoe UI"/>
                          <a:cs typeface="Segoe UI"/>
                        </a:rPr>
                        <a:t>data</a:t>
                      </a:r>
                      <a:r>
                        <a:rPr sz="1400" spc="-60" dirty="0">
                          <a:latin typeface="Segoe UI"/>
                          <a:cs typeface="Segoe UI"/>
                        </a:rPr>
                        <a:t> </a:t>
                      </a:r>
                      <a:r>
                        <a:rPr sz="1400" spc="-10" dirty="0">
                          <a:latin typeface="Segoe UI"/>
                          <a:cs typeface="Segoe UI"/>
                        </a:rPr>
                        <a:t>store</a:t>
                      </a:r>
                      <a:endParaRPr sz="1400">
                        <a:latin typeface="Segoe UI"/>
                        <a:cs typeface="Segoe UI"/>
                      </a:endParaRPr>
                    </a:p>
                  </a:txBody>
                  <a:tcPr marL="0" marR="0" marT="157448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7EBF5"/>
                    </a:solidFill>
                  </a:tcPr>
                </a:tc>
                <a:tc>
                  <a:txBody>
                    <a:bodyPr/>
                    <a:lstStyle/>
                    <a:p>
                      <a:pPr marR="352425" algn="r">
                        <a:lnSpc>
                          <a:spcPct val="100000"/>
                        </a:lnSpc>
                        <a:spcBef>
                          <a:spcPts val="1075"/>
                        </a:spcBef>
                      </a:pPr>
                      <a:r>
                        <a:rPr sz="1600" b="1" spc="-1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Azure</a:t>
                      </a:r>
                      <a:r>
                        <a:rPr sz="1600" b="1" spc="-80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 </a:t>
                      </a:r>
                      <a:r>
                        <a:rPr sz="1600" b="1" spc="-5" dirty="0">
                          <a:solidFill>
                            <a:srgbClr val="FFFFFF"/>
                          </a:solidFill>
                          <a:latin typeface="Segoe UI"/>
                          <a:cs typeface="Segoe UI"/>
                        </a:rPr>
                        <a:t>Search</a:t>
                      </a:r>
                      <a:endParaRPr sz="1600">
                        <a:latin typeface="Segoe UI"/>
                        <a:cs typeface="Segoe UI"/>
                      </a:endParaRPr>
                    </a:p>
                  </a:txBody>
                  <a:tcPr marL="0" marR="0" marT="139306" marB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0078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8701141" y="6667023"/>
            <a:ext cx="3735346" cy="228073"/>
          </a:xfrm>
          <a:custGeom>
            <a:avLst/>
            <a:gdLst/>
            <a:ahLst/>
            <a:cxnLst/>
            <a:rect l="l" t="t" r="r" b="b"/>
            <a:pathLst>
              <a:path w="3660775" h="223520">
                <a:moveTo>
                  <a:pt x="3547322" y="0"/>
                </a:moveTo>
                <a:lnTo>
                  <a:pt x="112954" y="0"/>
                </a:lnTo>
                <a:lnTo>
                  <a:pt x="68944" y="8810"/>
                </a:lnTo>
                <a:lnTo>
                  <a:pt x="33045" y="32691"/>
                </a:lnTo>
                <a:lnTo>
                  <a:pt x="8862" y="67819"/>
                </a:lnTo>
                <a:lnTo>
                  <a:pt x="0" y="110371"/>
                </a:lnTo>
                <a:lnTo>
                  <a:pt x="8862" y="154312"/>
                </a:lnTo>
                <a:lnTo>
                  <a:pt x="33045" y="190155"/>
                </a:lnTo>
                <a:lnTo>
                  <a:pt x="68944" y="214299"/>
                </a:lnTo>
                <a:lnTo>
                  <a:pt x="112954" y="223147"/>
                </a:lnTo>
                <a:lnTo>
                  <a:pt x="3547322" y="223147"/>
                </a:lnTo>
                <a:lnTo>
                  <a:pt x="3591313" y="214299"/>
                </a:lnTo>
                <a:lnTo>
                  <a:pt x="3627197" y="190155"/>
                </a:lnTo>
                <a:lnTo>
                  <a:pt x="3651371" y="154312"/>
                </a:lnTo>
                <a:lnTo>
                  <a:pt x="3660230" y="110371"/>
                </a:lnTo>
                <a:lnTo>
                  <a:pt x="3651371" y="67819"/>
                </a:lnTo>
                <a:lnTo>
                  <a:pt x="3627197" y="32691"/>
                </a:lnTo>
                <a:lnTo>
                  <a:pt x="3591313" y="8810"/>
                </a:lnTo>
                <a:lnTo>
                  <a:pt x="3547322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10530334" y="6974361"/>
            <a:ext cx="999115" cy="0"/>
          </a:xfrm>
          <a:custGeom>
            <a:avLst/>
            <a:gdLst/>
            <a:ahLst/>
            <a:cxnLst/>
            <a:rect l="l" t="t" r="r" b="b"/>
            <a:pathLst>
              <a:path w="979170">
                <a:moveTo>
                  <a:pt x="0" y="0"/>
                </a:moveTo>
                <a:lnTo>
                  <a:pt x="978537" y="0"/>
                </a:lnTo>
              </a:path>
            </a:pathLst>
          </a:custGeom>
          <a:ln w="45732">
            <a:solidFill>
              <a:srgbClr val="E6E7E8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8844063" y="5560363"/>
            <a:ext cx="1160452" cy="1192849"/>
          </a:xfrm>
          <a:custGeom>
            <a:avLst/>
            <a:gdLst/>
            <a:ahLst/>
            <a:cxnLst/>
            <a:rect l="l" t="t" r="r" b="b"/>
            <a:pathLst>
              <a:path w="1137284" h="1169034">
                <a:moveTo>
                  <a:pt x="1102459" y="0"/>
                </a:moveTo>
                <a:lnTo>
                  <a:pt x="979899" y="0"/>
                </a:lnTo>
                <a:lnTo>
                  <a:pt x="960461" y="3373"/>
                </a:lnTo>
                <a:lnTo>
                  <a:pt x="920734" y="26306"/>
                </a:lnTo>
                <a:lnTo>
                  <a:pt x="159141" y="928933"/>
                </a:lnTo>
                <a:lnTo>
                  <a:pt x="11341" y="1108562"/>
                </a:lnTo>
                <a:lnTo>
                  <a:pt x="0" y="1140203"/>
                </a:lnTo>
                <a:lnTo>
                  <a:pt x="7133" y="1158348"/>
                </a:lnTo>
                <a:lnTo>
                  <a:pt x="24180" y="1166596"/>
                </a:lnTo>
                <a:lnTo>
                  <a:pt x="42577" y="1168546"/>
                </a:lnTo>
                <a:lnTo>
                  <a:pt x="56999" y="1168546"/>
                </a:lnTo>
                <a:lnTo>
                  <a:pt x="95454" y="1157747"/>
                </a:lnTo>
                <a:lnTo>
                  <a:pt x="133909" y="1125358"/>
                </a:lnTo>
                <a:lnTo>
                  <a:pt x="1121682" y="74341"/>
                </a:lnTo>
                <a:lnTo>
                  <a:pt x="1137248" y="44516"/>
                </a:lnTo>
                <a:lnTo>
                  <a:pt x="1134579" y="20984"/>
                </a:lnTo>
                <a:lnTo>
                  <a:pt x="1120656" y="5546"/>
                </a:lnTo>
                <a:lnTo>
                  <a:pt x="1102459" y="0"/>
                </a:lnTo>
                <a:close/>
              </a:path>
            </a:pathLst>
          </a:custGeom>
          <a:solidFill>
            <a:srgbClr val="BABCB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11123152" y="5560363"/>
            <a:ext cx="1161748" cy="1192849"/>
          </a:xfrm>
          <a:custGeom>
            <a:avLst/>
            <a:gdLst/>
            <a:ahLst/>
            <a:cxnLst/>
            <a:rect l="l" t="t" r="r" b="b"/>
            <a:pathLst>
              <a:path w="1138554" h="1169034">
                <a:moveTo>
                  <a:pt x="157007" y="0"/>
                </a:moveTo>
                <a:lnTo>
                  <a:pt x="34447" y="0"/>
                </a:lnTo>
                <a:lnTo>
                  <a:pt x="17276" y="5546"/>
                </a:lnTo>
                <a:lnTo>
                  <a:pt x="3239" y="20984"/>
                </a:lnTo>
                <a:lnTo>
                  <a:pt x="0" y="44516"/>
                </a:lnTo>
                <a:lnTo>
                  <a:pt x="15223" y="74341"/>
                </a:lnTo>
                <a:lnTo>
                  <a:pt x="1005438" y="1125358"/>
                </a:lnTo>
                <a:lnTo>
                  <a:pt x="1022798" y="1144251"/>
                </a:lnTo>
                <a:lnTo>
                  <a:pt x="1041755" y="1157747"/>
                </a:lnTo>
                <a:lnTo>
                  <a:pt x="1061169" y="1165846"/>
                </a:lnTo>
                <a:lnTo>
                  <a:pt x="1079898" y="1168546"/>
                </a:lnTo>
                <a:lnTo>
                  <a:pt x="1094336" y="1168546"/>
                </a:lnTo>
                <a:lnTo>
                  <a:pt x="1113086" y="1166596"/>
                </a:lnTo>
                <a:lnTo>
                  <a:pt x="1130695" y="1158348"/>
                </a:lnTo>
                <a:lnTo>
                  <a:pt x="1137931" y="1140203"/>
                </a:lnTo>
                <a:lnTo>
                  <a:pt x="1125564" y="1108562"/>
                </a:lnTo>
                <a:lnTo>
                  <a:pt x="977765" y="928933"/>
                </a:lnTo>
                <a:lnTo>
                  <a:pt x="231549" y="43163"/>
                </a:lnTo>
                <a:lnTo>
                  <a:pt x="196985" y="12592"/>
                </a:lnTo>
                <a:lnTo>
                  <a:pt x="176445" y="3373"/>
                </a:lnTo>
                <a:lnTo>
                  <a:pt x="157007" y="0"/>
                </a:lnTo>
                <a:close/>
              </a:path>
            </a:pathLst>
          </a:custGeom>
          <a:solidFill>
            <a:srgbClr val="BABCBE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9618307" y="5560363"/>
            <a:ext cx="386169" cy="262414"/>
          </a:xfrm>
          <a:custGeom>
            <a:avLst/>
            <a:gdLst/>
            <a:ahLst/>
            <a:cxnLst/>
            <a:rect l="l" t="t" r="r" b="b"/>
            <a:pathLst>
              <a:path w="378459" h="257175">
                <a:moveTo>
                  <a:pt x="343671" y="0"/>
                </a:moveTo>
                <a:lnTo>
                  <a:pt x="221111" y="0"/>
                </a:lnTo>
                <a:lnTo>
                  <a:pt x="201673" y="3373"/>
                </a:lnTo>
                <a:lnTo>
                  <a:pt x="161946" y="26306"/>
                </a:lnTo>
                <a:lnTo>
                  <a:pt x="110470" y="85039"/>
                </a:lnTo>
                <a:lnTo>
                  <a:pt x="83170" y="116999"/>
                </a:lnTo>
                <a:lnTo>
                  <a:pt x="0" y="215980"/>
                </a:lnTo>
                <a:lnTo>
                  <a:pt x="192235" y="256714"/>
                </a:lnTo>
                <a:lnTo>
                  <a:pt x="362894" y="74341"/>
                </a:lnTo>
                <a:lnTo>
                  <a:pt x="378460" y="44516"/>
                </a:lnTo>
                <a:lnTo>
                  <a:pt x="375791" y="20984"/>
                </a:lnTo>
                <a:lnTo>
                  <a:pt x="361868" y="5546"/>
                </a:lnTo>
                <a:lnTo>
                  <a:pt x="343671" y="0"/>
                </a:lnTo>
                <a:close/>
              </a:path>
            </a:pathLst>
          </a:custGeom>
          <a:solidFill>
            <a:srgbClr val="80818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11123151" y="5560363"/>
            <a:ext cx="474289" cy="338222"/>
          </a:xfrm>
          <a:custGeom>
            <a:avLst/>
            <a:gdLst/>
            <a:ahLst/>
            <a:cxnLst/>
            <a:rect l="l" t="t" r="r" b="b"/>
            <a:pathLst>
              <a:path w="464820" h="331470">
                <a:moveTo>
                  <a:pt x="157007" y="0"/>
                </a:moveTo>
                <a:lnTo>
                  <a:pt x="34447" y="0"/>
                </a:lnTo>
                <a:lnTo>
                  <a:pt x="17276" y="5546"/>
                </a:lnTo>
                <a:lnTo>
                  <a:pt x="3239" y="20984"/>
                </a:lnTo>
                <a:lnTo>
                  <a:pt x="0" y="44516"/>
                </a:lnTo>
                <a:lnTo>
                  <a:pt x="15223" y="74341"/>
                </a:lnTo>
                <a:lnTo>
                  <a:pt x="255558" y="331137"/>
                </a:lnTo>
                <a:lnTo>
                  <a:pt x="464664" y="319152"/>
                </a:lnTo>
                <a:lnTo>
                  <a:pt x="231549" y="43163"/>
                </a:lnTo>
                <a:lnTo>
                  <a:pt x="196985" y="12592"/>
                </a:lnTo>
                <a:lnTo>
                  <a:pt x="157007" y="0"/>
                </a:lnTo>
                <a:close/>
              </a:path>
            </a:pathLst>
          </a:custGeom>
          <a:solidFill>
            <a:srgbClr val="80818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8737923" y="5344940"/>
            <a:ext cx="3651763" cy="320728"/>
          </a:xfrm>
          <a:custGeom>
            <a:avLst/>
            <a:gdLst/>
            <a:ahLst/>
            <a:cxnLst/>
            <a:rect l="l" t="t" r="r" b="b"/>
            <a:pathLst>
              <a:path w="3578859" h="314325">
                <a:moveTo>
                  <a:pt x="3578515" y="0"/>
                </a:moveTo>
                <a:lnTo>
                  <a:pt x="0" y="0"/>
                </a:lnTo>
                <a:lnTo>
                  <a:pt x="0" y="43163"/>
                </a:lnTo>
                <a:lnTo>
                  <a:pt x="52847" y="69117"/>
                </a:lnTo>
                <a:lnTo>
                  <a:pt x="112668" y="94159"/>
                </a:lnTo>
                <a:lnTo>
                  <a:pt x="179178" y="118219"/>
                </a:lnTo>
                <a:lnTo>
                  <a:pt x="252098" y="141229"/>
                </a:lnTo>
                <a:lnTo>
                  <a:pt x="290872" y="152319"/>
                </a:lnTo>
                <a:lnTo>
                  <a:pt x="331144" y="163120"/>
                </a:lnTo>
                <a:lnTo>
                  <a:pt x="372876" y="173623"/>
                </a:lnTo>
                <a:lnTo>
                  <a:pt x="416034" y="183821"/>
                </a:lnTo>
                <a:lnTo>
                  <a:pt x="460584" y="193704"/>
                </a:lnTo>
                <a:lnTo>
                  <a:pt x="506489" y="203264"/>
                </a:lnTo>
                <a:lnTo>
                  <a:pt x="553714" y="212492"/>
                </a:lnTo>
                <a:lnTo>
                  <a:pt x="602224" y="221380"/>
                </a:lnTo>
                <a:lnTo>
                  <a:pt x="651984" y="229918"/>
                </a:lnTo>
                <a:lnTo>
                  <a:pt x="702959" y="238098"/>
                </a:lnTo>
                <a:lnTo>
                  <a:pt x="755113" y="245912"/>
                </a:lnTo>
                <a:lnTo>
                  <a:pt x="862819" y="260406"/>
                </a:lnTo>
                <a:lnTo>
                  <a:pt x="974819" y="273331"/>
                </a:lnTo>
                <a:lnTo>
                  <a:pt x="1090833" y="284616"/>
                </a:lnTo>
                <a:lnTo>
                  <a:pt x="1210578" y="294193"/>
                </a:lnTo>
                <a:lnTo>
                  <a:pt x="1333773" y="301992"/>
                </a:lnTo>
                <a:lnTo>
                  <a:pt x="1460135" y="307945"/>
                </a:lnTo>
                <a:lnTo>
                  <a:pt x="1589384" y="311982"/>
                </a:lnTo>
                <a:lnTo>
                  <a:pt x="1655002" y="313260"/>
                </a:lnTo>
                <a:lnTo>
                  <a:pt x="1721236" y="314033"/>
                </a:lnTo>
                <a:lnTo>
                  <a:pt x="1788050" y="314293"/>
                </a:lnTo>
                <a:lnTo>
                  <a:pt x="1854876" y="314033"/>
                </a:lnTo>
                <a:lnTo>
                  <a:pt x="1921141" y="313259"/>
                </a:lnTo>
                <a:lnTo>
                  <a:pt x="2051846" y="310200"/>
                </a:lnTo>
                <a:lnTo>
                  <a:pt x="2179869" y="305182"/>
                </a:lnTo>
                <a:lnTo>
                  <a:pt x="2304918" y="298267"/>
                </a:lnTo>
                <a:lnTo>
                  <a:pt x="2426698" y="289520"/>
                </a:lnTo>
                <a:lnTo>
                  <a:pt x="2544915" y="279005"/>
                </a:lnTo>
                <a:lnTo>
                  <a:pt x="2659274" y="266788"/>
                </a:lnTo>
                <a:lnTo>
                  <a:pt x="2769482" y="252932"/>
                </a:lnTo>
                <a:lnTo>
                  <a:pt x="2822937" y="245409"/>
                </a:lnTo>
                <a:lnTo>
                  <a:pt x="2875244" y="237501"/>
                </a:lnTo>
                <a:lnTo>
                  <a:pt x="2926366" y="229215"/>
                </a:lnTo>
                <a:lnTo>
                  <a:pt x="2976267" y="220560"/>
                </a:lnTo>
                <a:lnTo>
                  <a:pt x="3024908" y="211544"/>
                </a:lnTo>
                <a:lnTo>
                  <a:pt x="3072255" y="202173"/>
                </a:lnTo>
                <a:lnTo>
                  <a:pt x="3118270" y="192458"/>
                </a:lnTo>
                <a:lnTo>
                  <a:pt x="3162916" y="182405"/>
                </a:lnTo>
                <a:lnTo>
                  <a:pt x="3206156" y="172023"/>
                </a:lnTo>
                <a:lnTo>
                  <a:pt x="3247954" y="161320"/>
                </a:lnTo>
                <a:lnTo>
                  <a:pt x="3288272" y="150303"/>
                </a:lnTo>
                <a:lnTo>
                  <a:pt x="3327075" y="138981"/>
                </a:lnTo>
                <a:lnTo>
                  <a:pt x="3364326" y="127362"/>
                </a:lnTo>
                <a:lnTo>
                  <a:pt x="3434021" y="103265"/>
                </a:lnTo>
                <a:lnTo>
                  <a:pt x="3497065" y="78076"/>
                </a:lnTo>
                <a:lnTo>
                  <a:pt x="3553163" y="51859"/>
                </a:lnTo>
                <a:lnTo>
                  <a:pt x="3578515" y="38385"/>
                </a:lnTo>
                <a:lnTo>
                  <a:pt x="3578515" y="0"/>
                </a:lnTo>
                <a:close/>
              </a:path>
            </a:pathLst>
          </a:custGeom>
          <a:solidFill>
            <a:srgbClr val="CAB39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10807628" y="4715646"/>
            <a:ext cx="853979" cy="577958"/>
          </a:xfrm>
          <a:custGeom>
            <a:avLst/>
            <a:gdLst/>
            <a:ahLst/>
            <a:cxnLst/>
            <a:rect l="l" t="t" r="r" b="b"/>
            <a:pathLst>
              <a:path w="836929" h="566420">
                <a:moveTo>
                  <a:pt x="0" y="566278"/>
                </a:moveTo>
                <a:lnTo>
                  <a:pt x="836345" y="566278"/>
                </a:lnTo>
                <a:lnTo>
                  <a:pt x="836345" y="0"/>
                </a:lnTo>
                <a:lnTo>
                  <a:pt x="0" y="0"/>
                </a:lnTo>
                <a:lnTo>
                  <a:pt x="0" y="56627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11226994" y="4727925"/>
            <a:ext cx="14901" cy="14901"/>
          </a:xfrm>
          <a:custGeom>
            <a:avLst/>
            <a:gdLst/>
            <a:ahLst/>
            <a:cxnLst/>
            <a:rect l="l" t="t" r="r" b="b"/>
            <a:pathLst>
              <a:path w="14604" h="14604">
                <a:moveTo>
                  <a:pt x="12004" y="0"/>
                </a:moveTo>
                <a:lnTo>
                  <a:pt x="2352" y="0"/>
                </a:lnTo>
                <a:lnTo>
                  <a:pt x="0" y="2429"/>
                </a:lnTo>
                <a:lnTo>
                  <a:pt x="0" y="11985"/>
                </a:lnTo>
                <a:lnTo>
                  <a:pt x="2352" y="14414"/>
                </a:lnTo>
                <a:lnTo>
                  <a:pt x="12004" y="14414"/>
                </a:lnTo>
                <a:lnTo>
                  <a:pt x="14437" y="11985"/>
                </a:lnTo>
                <a:lnTo>
                  <a:pt x="14437" y="2429"/>
                </a:lnTo>
                <a:lnTo>
                  <a:pt x="12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10837093" y="4759740"/>
            <a:ext cx="795016" cy="509276"/>
          </a:xfrm>
          <a:custGeom>
            <a:avLst/>
            <a:gdLst/>
            <a:ahLst/>
            <a:cxnLst/>
            <a:rect l="l" t="t" r="r" b="b"/>
            <a:pathLst>
              <a:path w="779145" h="499110">
                <a:moveTo>
                  <a:pt x="0" y="499095"/>
                </a:moveTo>
                <a:lnTo>
                  <a:pt x="778674" y="499095"/>
                </a:lnTo>
                <a:lnTo>
                  <a:pt x="778674" y="0"/>
                </a:lnTo>
                <a:lnTo>
                  <a:pt x="0" y="0"/>
                </a:lnTo>
                <a:lnTo>
                  <a:pt x="0" y="499095"/>
                </a:lnTo>
                <a:close/>
              </a:path>
            </a:pathLst>
          </a:custGeom>
          <a:solidFill>
            <a:srgbClr val="0075C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10675204" y="5325315"/>
            <a:ext cx="110149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113" y="0"/>
                </a:lnTo>
              </a:path>
            </a:pathLst>
          </a:custGeom>
          <a:ln w="43163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9463794" y="4715646"/>
            <a:ext cx="853979" cy="577958"/>
          </a:xfrm>
          <a:custGeom>
            <a:avLst/>
            <a:gdLst/>
            <a:ahLst/>
            <a:cxnLst/>
            <a:rect l="l" t="t" r="r" b="b"/>
            <a:pathLst>
              <a:path w="836929" h="566420">
                <a:moveTo>
                  <a:pt x="0" y="566278"/>
                </a:moveTo>
                <a:lnTo>
                  <a:pt x="836345" y="566278"/>
                </a:lnTo>
                <a:lnTo>
                  <a:pt x="836345" y="0"/>
                </a:lnTo>
                <a:lnTo>
                  <a:pt x="0" y="0"/>
                </a:lnTo>
                <a:lnTo>
                  <a:pt x="0" y="566278"/>
                </a:lnTo>
                <a:close/>
              </a:path>
            </a:pathLst>
          </a:custGeom>
          <a:solidFill>
            <a:srgbClr val="9F9F9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9883151" y="4727925"/>
            <a:ext cx="14901" cy="14901"/>
          </a:xfrm>
          <a:custGeom>
            <a:avLst/>
            <a:gdLst/>
            <a:ahLst/>
            <a:cxnLst/>
            <a:rect l="l" t="t" r="r" b="b"/>
            <a:pathLst>
              <a:path w="14604" h="14604">
                <a:moveTo>
                  <a:pt x="12004" y="0"/>
                </a:moveTo>
                <a:lnTo>
                  <a:pt x="4785" y="0"/>
                </a:lnTo>
                <a:lnTo>
                  <a:pt x="0" y="2429"/>
                </a:lnTo>
                <a:lnTo>
                  <a:pt x="0" y="11985"/>
                </a:lnTo>
                <a:lnTo>
                  <a:pt x="4785" y="14414"/>
                </a:lnTo>
                <a:lnTo>
                  <a:pt x="12004" y="14414"/>
                </a:lnTo>
                <a:lnTo>
                  <a:pt x="14437" y="11985"/>
                </a:lnTo>
                <a:lnTo>
                  <a:pt x="14437" y="2429"/>
                </a:lnTo>
                <a:lnTo>
                  <a:pt x="120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9493225" y="4759740"/>
            <a:ext cx="797608" cy="509276"/>
          </a:xfrm>
          <a:custGeom>
            <a:avLst/>
            <a:gdLst/>
            <a:ahLst/>
            <a:cxnLst/>
            <a:rect l="l" t="t" r="r" b="b"/>
            <a:pathLst>
              <a:path w="781684" h="499110">
                <a:moveTo>
                  <a:pt x="0" y="499095"/>
                </a:moveTo>
                <a:lnTo>
                  <a:pt x="781075" y="499095"/>
                </a:lnTo>
                <a:lnTo>
                  <a:pt x="781075" y="0"/>
                </a:lnTo>
                <a:lnTo>
                  <a:pt x="0" y="0"/>
                </a:lnTo>
                <a:lnTo>
                  <a:pt x="0" y="499095"/>
                </a:lnTo>
                <a:close/>
              </a:path>
            </a:pathLst>
          </a:custGeom>
          <a:solidFill>
            <a:srgbClr val="0075C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9333829" y="5325315"/>
            <a:ext cx="1101490" cy="0"/>
          </a:xfrm>
          <a:custGeom>
            <a:avLst/>
            <a:gdLst/>
            <a:ahLst/>
            <a:cxnLst/>
            <a:rect l="l" t="t" r="r" b="b"/>
            <a:pathLst>
              <a:path w="1079500">
                <a:moveTo>
                  <a:pt x="0" y="0"/>
                </a:moveTo>
                <a:lnTo>
                  <a:pt x="1079048" y="0"/>
                </a:lnTo>
              </a:path>
            </a:pathLst>
          </a:custGeom>
          <a:ln w="43163">
            <a:solidFill>
              <a:srgbClr val="7D7D7D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11103474" y="4906659"/>
            <a:ext cx="270837" cy="254638"/>
          </a:xfrm>
          <a:custGeom>
            <a:avLst/>
            <a:gdLst/>
            <a:ahLst/>
            <a:cxnLst/>
            <a:rect l="l" t="t" r="r" b="b"/>
            <a:pathLst>
              <a:path w="265429" h="249554">
                <a:moveTo>
                  <a:pt x="80172" y="0"/>
                </a:moveTo>
                <a:lnTo>
                  <a:pt x="41127" y="11388"/>
                </a:lnTo>
                <a:lnTo>
                  <a:pt x="12849" y="40815"/>
                </a:lnTo>
                <a:lnTo>
                  <a:pt x="0" y="82189"/>
                </a:lnTo>
                <a:lnTo>
                  <a:pt x="1788" y="127162"/>
                </a:lnTo>
                <a:lnTo>
                  <a:pt x="13933" y="170344"/>
                </a:lnTo>
                <a:lnTo>
                  <a:pt x="32154" y="206343"/>
                </a:lnTo>
                <a:lnTo>
                  <a:pt x="69624" y="245803"/>
                </a:lnTo>
                <a:lnTo>
                  <a:pt x="84958" y="249507"/>
                </a:lnTo>
                <a:lnTo>
                  <a:pt x="98981" y="246276"/>
                </a:lnTo>
                <a:lnTo>
                  <a:pt x="110518" y="241459"/>
                </a:lnTo>
                <a:lnTo>
                  <a:pt x="122496" y="237082"/>
                </a:lnTo>
                <a:lnTo>
                  <a:pt x="137843" y="235173"/>
                </a:lnTo>
                <a:lnTo>
                  <a:pt x="221064" y="235163"/>
                </a:lnTo>
                <a:lnTo>
                  <a:pt x="232673" y="222867"/>
                </a:lnTo>
                <a:lnTo>
                  <a:pt x="260738" y="176653"/>
                </a:lnTo>
                <a:lnTo>
                  <a:pt x="265270" y="160750"/>
                </a:lnTo>
                <a:lnTo>
                  <a:pt x="240229" y="150270"/>
                </a:lnTo>
                <a:lnTo>
                  <a:pt x="227370" y="139775"/>
                </a:lnTo>
                <a:lnTo>
                  <a:pt x="222633" y="122964"/>
                </a:lnTo>
                <a:lnTo>
                  <a:pt x="221956" y="93534"/>
                </a:lnTo>
                <a:lnTo>
                  <a:pt x="227254" y="66948"/>
                </a:lnTo>
                <a:lnTo>
                  <a:pt x="239091" y="47992"/>
                </a:lnTo>
                <a:lnTo>
                  <a:pt x="251384" y="36218"/>
                </a:lnTo>
                <a:lnTo>
                  <a:pt x="258051" y="31178"/>
                </a:lnTo>
                <a:lnTo>
                  <a:pt x="241896" y="15169"/>
                </a:lnTo>
                <a:lnTo>
                  <a:pt x="240502" y="14414"/>
                </a:lnTo>
                <a:lnTo>
                  <a:pt x="135491" y="14414"/>
                </a:lnTo>
                <a:lnTo>
                  <a:pt x="123802" y="12162"/>
                </a:lnTo>
                <a:lnTo>
                  <a:pt x="110539" y="7207"/>
                </a:lnTo>
                <a:lnTo>
                  <a:pt x="95922" y="2252"/>
                </a:lnTo>
                <a:lnTo>
                  <a:pt x="80172" y="0"/>
                </a:lnTo>
                <a:close/>
              </a:path>
              <a:path w="265429" h="249554">
                <a:moveTo>
                  <a:pt x="221049" y="235173"/>
                </a:moveTo>
                <a:lnTo>
                  <a:pt x="137843" y="235173"/>
                </a:lnTo>
                <a:lnTo>
                  <a:pt x="154596" y="237376"/>
                </a:lnTo>
                <a:lnTo>
                  <a:pt x="179100" y="246276"/>
                </a:lnTo>
                <a:lnTo>
                  <a:pt x="193161" y="247158"/>
                </a:lnTo>
                <a:lnTo>
                  <a:pt x="208116" y="243860"/>
                </a:lnTo>
                <a:lnTo>
                  <a:pt x="221049" y="235173"/>
                </a:lnTo>
                <a:close/>
              </a:path>
              <a:path w="265429" h="249554">
                <a:moveTo>
                  <a:pt x="197947" y="0"/>
                </a:moveTo>
                <a:lnTo>
                  <a:pt x="178721" y="1227"/>
                </a:lnTo>
                <a:lnTo>
                  <a:pt x="161305" y="6296"/>
                </a:lnTo>
                <a:lnTo>
                  <a:pt x="146595" y="11820"/>
                </a:lnTo>
                <a:lnTo>
                  <a:pt x="135491" y="14414"/>
                </a:lnTo>
                <a:lnTo>
                  <a:pt x="240502" y="14414"/>
                </a:lnTo>
                <a:lnTo>
                  <a:pt x="224379" y="5689"/>
                </a:lnTo>
                <a:lnTo>
                  <a:pt x="208673" y="1159"/>
                </a:lnTo>
                <a:lnTo>
                  <a:pt x="19794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11239150" y="4825845"/>
            <a:ext cx="66398" cy="759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9735997" y="4860136"/>
            <a:ext cx="294310" cy="2962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8916937" y="5041267"/>
            <a:ext cx="353125" cy="303882"/>
          </a:xfrm>
          <a:custGeom>
            <a:avLst/>
            <a:gdLst/>
            <a:ahLst/>
            <a:cxnLst/>
            <a:rect l="l" t="t" r="r" b="b"/>
            <a:pathLst>
              <a:path w="346075" h="297814">
                <a:moveTo>
                  <a:pt x="228313" y="283196"/>
                </a:moveTo>
                <a:lnTo>
                  <a:pt x="21624" y="283196"/>
                </a:lnTo>
                <a:lnTo>
                  <a:pt x="21624" y="297610"/>
                </a:lnTo>
                <a:lnTo>
                  <a:pt x="228313" y="297610"/>
                </a:lnTo>
                <a:lnTo>
                  <a:pt x="228313" y="283196"/>
                </a:lnTo>
                <a:close/>
              </a:path>
              <a:path w="346075" h="297814">
                <a:moveTo>
                  <a:pt x="242735" y="0"/>
                </a:moveTo>
                <a:lnTo>
                  <a:pt x="4809" y="0"/>
                </a:lnTo>
                <a:lnTo>
                  <a:pt x="0" y="4858"/>
                </a:lnTo>
                <a:lnTo>
                  <a:pt x="0" y="278418"/>
                </a:lnTo>
                <a:lnTo>
                  <a:pt x="4809" y="283196"/>
                </a:lnTo>
                <a:lnTo>
                  <a:pt x="242735" y="283196"/>
                </a:lnTo>
                <a:lnTo>
                  <a:pt x="247545" y="278418"/>
                </a:lnTo>
                <a:lnTo>
                  <a:pt x="247545" y="220758"/>
                </a:lnTo>
                <a:lnTo>
                  <a:pt x="288401" y="220758"/>
                </a:lnTo>
                <a:lnTo>
                  <a:pt x="310593" y="216525"/>
                </a:lnTo>
                <a:lnTo>
                  <a:pt x="328953" y="204875"/>
                </a:lnTo>
                <a:lnTo>
                  <a:pt x="336468" y="194358"/>
                </a:lnTo>
                <a:lnTo>
                  <a:pt x="247545" y="194358"/>
                </a:lnTo>
                <a:lnTo>
                  <a:pt x="247545" y="84059"/>
                </a:lnTo>
                <a:lnTo>
                  <a:pt x="336954" y="84059"/>
                </a:lnTo>
                <a:lnTo>
                  <a:pt x="328953" y="72327"/>
                </a:lnTo>
                <a:lnTo>
                  <a:pt x="310593" y="59842"/>
                </a:lnTo>
                <a:lnTo>
                  <a:pt x="288401" y="55230"/>
                </a:lnTo>
                <a:lnTo>
                  <a:pt x="247545" y="55230"/>
                </a:lnTo>
                <a:lnTo>
                  <a:pt x="247545" y="4858"/>
                </a:lnTo>
                <a:lnTo>
                  <a:pt x="242735" y="0"/>
                </a:lnTo>
                <a:close/>
              </a:path>
              <a:path w="346075" h="297814">
                <a:moveTo>
                  <a:pt x="336954" y="84059"/>
                </a:moveTo>
                <a:lnTo>
                  <a:pt x="288401" y="84059"/>
                </a:lnTo>
                <a:lnTo>
                  <a:pt x="300004" y="86194"/>
                </a:lnTo>
                <a:lnTo>
                  <a:pt x="309127" y="92148"/>
                </a:lnTo>
                <a:lnTo>
                  <a:pt x="315097" y="101244"/>
                </a:lnTo>
                <a:lnTo>
                  <a:pt x="317236" y="112808"/>
                </a:lnTo>
                <a:lnTo>
                  <a:pt x="317236" y="165609"/>
                </a:lnTo>
                <a:lnTo>
                  <a:pt x="315097" y="176182"/>
                </a:lnTo>
                <a:lnTo>
                  <a:pt x="309127" y="185389"/>
                </a:lnTo>
                <a:lnTo>
                  <a:pt x="300004" y="191893"/>
                </a:lnTo>
                <a:lnTo>
                  <a:pt x="288401" y="194358"/>
                </a:lnTo>
                <a:lnTo>
                  <a:pt x="336468" y="194358"/>
                </a:lnTo>
                <a:lnTo>
                  <a:pt x="341454" y="187379"/>
                </a:lnTo>
                <a:lnTo>
                  <a:pt x="346072" y="165609"/>
                </a:lnTo>
                <a:lnTo>
                  <a:pt x="346072" y="112808"/>
                </a:lnTo>
                <a:lnTo>
                  <a:pt x="341454" y="90658"/>
                </a:lnTo>
                <a:lnTo>
                  <a:pt x="336954" y="84059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8941461" y="5151499"/>
            <a:ext cx="95894" cy="39524"/>
          </a:xfrm>
          <a:custGeom>
            <a:avLst/>
            <a:gdLst/>
            <a:ahLst/>
            <a:cxnLst/>
            <a:rect l="l" t="t" r="r" b="b"/>
            <a:pathLst>
              <a:path w="93979" h="38735">
                <a:moveTo>
                  <a:pt x="12963" y="1457"/>
                </a:moveTo>
                <a:lnTo>
                  <a:pt x="12164" y="1643"/>
                </a:lnTo>
                <a:lnTo>
                  <a:pt x="6007" y="5982"/>
                </a:lnTo>
                <a:lnTo>
                  <a:pt x="1652" y="12128"/>
                </a:lnTo>
                <a:lnTo>
                  <a:pt x="0" y="19192"/>
                </a:lnTo>
                <a:lnTo>
                  <a:pt x="1276" y="27248"/>
                </a:lnTo>
                <a:lnTo>
                  <a:pt x="4806" y="33283"/>
                </a:lnTo>
                <a:lnTo>
                  <a:pt x="10139" y="37072"/>
                </a:lnTo>
                <a:lnTo>
                  <a:pt x="16822" y="38385"/>
                </a:lnTo>
                <a:lnTo>
                  <a:pt x="93732" y="38385"/>
                </a:lnTo>
                <a:lnTo>
                  <a:pt x="92569" y="28748"/>
                </a:lnTo>
                <a:lnTo>
                  <a:pt x="12012" y="28748"/>
                </a:lnTo>
                <a:lnTo>
                  <a:pt x="7210" y="21541"/>
                </a:lnTo>
                <a:lnTo>
                  <a:pt x="7210" y="7207"/>
                </a:lnTo>
                <a:lnTo>
                  <a:pt x="12963" y="1457"/>
                </a:lnTo>
                <a:close/>
              </a:path>
              <a:path w="93979" h="38735">
                <a:moveTo>
                  <a:pt x="62480" y="11985"/>
                </a:moveTo>
                <a:lnTo>
                  <a:pt x="51632" y="14604"/>
                </a:lnTo>
                <a:lnTo>
                  <a:pt x="42358" y="20367"/>
                </a:lnTo>
                <a:lnTo>
                  <a:pt x="31731" y="26129"/>
                </a:lnTo>
                <a:lnTo>
                  <a:pt x="16822" y="28748"/>
                </a:lnTo>
                <a:lnTo>
                  <a:pt x="92569" y="28748"/>
                </a:lnTo>
                <a:lnTo>
                  <a:pt x="91889" y="23123"/>
                </a:lnTo>
                <a:lnTo>
                  <a:pt x="88019" y="15285"/>
                </a:lnTo>
                <a:lnTo>
                  <a:pt x="79193" y="12397"/>
                </a:lnTo>
                <a:lnTo>
                  <a:pt x="62480" y="11985"/>
                </a:lnTo>
                <a:close/>
              </a:path>
              <a:path w="93979" h="38735">
                <a:moveTo>
                  <a:pt x="19223" y="0"/>
                </a:moveTo>
                <a:lnTo>
                  <a:pt x="14421" y="0"/>
                </a:lnTo>
                <a:lnTo>
                  <a:pt x="12963" y="1457"/>
                </a:lnTo>
                <a:lnTo>
                  <a:pt x="19223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9049361" y="5151499"/>
            <a:ext cx="95894" cy="39524"/>
          </a:xfrm>
          <a:custGeom>
            <a:avLst/>
            <a:gdLst/>
            <a:ahLst/>
            <a:cxnLst/>
            <a:rect l="l" t="t" r="r" b="b"/>
            <a:pathLst>
              <a:path w="93979" h="38735">
                <a:moveTo>
                  <a:pt x="31244" y="11985"/>
                </a:moveTo>
                <a:lnTo>
                  <a:pt x="14531" y="12397"/>
                </a:lnTo>
                <a:lnTo>
                  <a:pt x="5706" y="15285"/>
                </a:lnTo>
                <a:lnTo>
                  <a:pt x="1838" y="23123"/>
                </a:lnTo>
                <a:lnTo>
                  <a:pt x="0" y="38385"/>
                </a:lnTo>
                <a:lnTo>
                  <a:pt x="76910" y="38385"/>
                </a:lnTo>
                <a:lnTo>
                  <a:pt x="83590" y="37072"/>
                </a:lnTo>
                <a:lnTo>
                  <a:pt x="88923" y="33283"/>
                </a:lnTo>
                <a:lnTo>
                  <a:pt x="91576" y="28748"/>
                </a:lnTo>
                <a:lnTo>
                  <a:pt x="76910" y="28748"/>
                </a:lnTo>
                <a:lnTo>
                  <a:pt x="62001" y="26129"/>
                </a:lnTo>
                <a:lnTo>
                  <a:pt x="51373" y="20367"/>
                </a:lnTo>
                <a:lnTo>
                  <a:pt x="42096" y="14604"/>
                </a:lnTo>
                <a:lnTo>
                  <a:pt x="31244" y="11985"/>
                </a:lnTo>
                <a:close/>
              </a:path>
              <a:path w="93979" h="38735">
                <a:moveTo>
                  <a:pt x="80195" y="1325"/>
                </a:moveTo>
                <a:lnTo>
                  <a:pt x="84121" y="7207"/>
                </a:lnTo>
                <a:lnTo>
                  <a:pt x="84121" y="21541"/>
                </a:lnTo>
                <a:lnTo>
                  <a:pt x="81712" y="28748"/>
                </a:lnTo>
                <a:lnTo>
                  <a:pt x="91576" y="28748"/>
                </a:lnTo>
                <a:lnTo>
                  <a:pt x="92454" y="27248"/>
                </a:lnTo>
                <a:lnTo>
                  <a:pt x="93732" y="19192"/>
                </a:lnTo>
                <a:lnTo>
                  <a:pt x="92080" y="12128"/>
                </a:lnTo>
                <a:lnTo>
                  <a:pt x="87724" y="5982"/>
                </a:lnTo>
                <a:lnTo>
                  <a:pt x="81564" y="1643"/>
                </a:lnTo>
                <a:lnTo>
                  <a:pt x="80195" y="1325"/>
                </a:lnTo>
                <a:close/>
              </a:path>
              <a:path w="93979" h="38735">
                <a:moveTo>
                  <a:pt x="79311" y="0"/>
                </a:moveTo>
                <a:lnTo>
                  <a:pt x="74501" y="0"/>
                </a:lnTo>
                <a:lnTo>
                  <a:pt x="80195" y="1325"/>
                </a:lnTo>
                <a:lnTo>
                  <a:pt x="79311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9057072" y="2207267"/>
            <a:ext cx="3106328" cy="17549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7759383" y="2522281"/>
            <a:ext cx="491393" cy="49139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7759383" y="4072660"/>
            <a:ext cx="491393" cy="49139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7759383" y="4915495"/>
            <a:ext cx="491393" cy="489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7759383" y="3248487"/>
            <a:ext cx="491393" cy="49139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7759383" y="6179747"/>
            <a:ext cx="491393" cy="4913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7807590" y="5649476"/>
            <a:ext cx="394981" cy="39342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163906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11012536" y="6633818"/>
            <a:ext cx="1303127" cy="28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403636" y="431136"/>
            <a:ext cx="5447450" cy="4504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1180638" y="2353042"/>
            <a:ext cx="1142180" cy="4411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2498410" y="2335807"/>
            <a:ext cx="2011967" cy="594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1180638" y="3449347"/>
            <a:ext cx="982010" cy="44111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2338240" y="3432112"/>
            <a:ext cx="1816292" cy="45860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1152661" y="4545654"/>
            <a:ext cx="1226139" cy="4411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2472492" y="4528419"/>
            <a:ext cx="2158661" cy="59441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5695841" y="2200388"/>
            <a:ext cx="5783209" cy="2890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 txBox="1"/>
          <p:nvPr/>
        </p:nvSpPr>
        <p:spPr>
          <a:xfrm>
            <a:off x="7909705" y="5220672"/>
            <a:ext cx="3483947" cy="2330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Goldilocks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and the </a:t>
            </a:r>
            <a:r>
              <a:rPr sz="1429" spc="-10" dirty="0">
                <a:solidFill>
                  <a:srgbClr val="FFFFFF"/>
                </a:solidFill>
                <a:latin typeface="Segoe UI"/>
                <a:cs typeface="Segoe UI"/>
              </a:rPr>
              <a:t>Three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Bears by </a:t>
            </a:r>
            <a:r>
              <a:rPr sz="1429" spc="-10" dirty="0">
                <a:solidFill>
                  <a:srgbClr val="FFFFFF"/>
                </a:solidFill>
                <a:latin typeface="Segoe UI"/>
                <a:cs typeface="Segoe UI"/>
              </a:rPr>
              <a:t>Jan</a:t>
            </a:r>
            <a:r>
              <a:rPr sz="1429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Brett</a:t>
            </a:r>
            <a:endParaRPr sz="1429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578256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1214202" y="175720"/>
            <a:ext cx="10564972" cy="61906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 txBox="1"/>
          <p:nvPr/>
        </p:nvSpPr>
        <p:spPr>
          <a:xfrm>
            <a:off x="355300" y="2197148"/>
            <a:ext cx="1844671" cy="2239672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12959">
              <a:spcBef>
                <a:spcPts val="97"/>
              </a:spcBef>
            </a:pPr>
            <a:r>
              <a:rPr sz="14184" spc="-417" dirty="0">
                <a:solidFill>
                  <a:srgbClr val="FFFFFF"/>
                </a:solidFill>
                <a:latin typeface="Segoe UI Light"/>
                <a:cs typeface="Segoe UI Light"/>
              </a:rPr>
              <a:t>34</a:t>
            </a:r>
            <a:endParaRPr sz="14184">
              <a:latin typeface="Segoe UI Light"/>
              <a:cs typeface="Segoe UI 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232" y="3995669"/>
            <a:ext cx="2221122" cy="1204790"/>
          </a:xfrm>
          <a:prstGeom prst="rect">
            <a:avLst/>
          </a:prstGeom>
        </p:spPr>
        <p:txBody>
          <a:bodyPr vert="horz" wrap="square" lIns="0" tIns="135418" rIns="0" bIns="0" rtlCol="0">
            <a:spAutoFit/>
          </a:bodyPr>
          <a:lstStyle/>
          <a:p>
            <a:pPr marL="12959">
              <a:spcBef>
                <a:spcPts val="1066"/>
              </a:spcBef>
            </a:pPr>
            <a:r>
              <a:rPr sz="2857" spc="-15" dirty="0">
                <a:solidFill>
                  <a:srgbClr val="FFFFFF"/>
                </a:solidFill>
                <a:latin typeface="Segoe UI"/>
                <a:cs typeface="Segoe UI"/>
              </a:rPr>
              <a:t>Azure</a:t>
            </a:r>
            <a:r>
              <a:rPr sz="2857" spc="-66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2857" spc="-10" dirty="0">
                <a:solidFill>
                  <a:srgbClr val="FFFFFF"/>
                </a:solidFill>
                <a:latin typeface="Segoe UI"/>
                <a:cs typeface="Segoe UI"/>
              </a:rPr>
              <a:t>regions</a:t>
            </a:r>
            <a:endParaRPr sz="2857">
              <a:latin typeface="Segoe UI"/>
              <a:cs typeface="Segoe UI"/>
            </a:endParaRPr>
          </a:p>
          <a:p>
            <a:pPr marL="34342" marR="383589">
              <a:lnSpc>
                <a:spcPts val="1979"/>
              </a:lnSpc>
              <a:spcBef>
                <a:spcPts val="872"/>
              </a:spcBef>
            </a:pP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2X </a:t>
            </a:r>
            <a:r>
              <a:rPr sz="1837" dirty="0">
                <a:solidFill>
                  <a:srgbClr val="FFFFFF"/>
                </a:solidFill>
                <a:latin typeface="Segoe UI"/>
                <a:cs typeface="Segoe UI"/>
              </a:rPr>
              <a:t>the </a:t>
            </a:r>
            <a:r>
              <a:rPr sz="1837" spc="-5" dirty="0">
                <a:solidFill>
                  <a:srgbClr val="FFFFFF"/>
                </a:solidFill>
                <a:latin typeface="Segoe UI"/>
                <a:cs typeface="Segoe UI"/>
              </a:rPr>
              <a:t>number</a:t>
            </a:r>
            <a:r>
              <a:rPr sz="1837" spc="-9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37" spc="-20" dirty="0">
                <a:solidFill>
                  <a:srgbClr val="FFFFFF"/>
                </a:solidFill>
                <a:latin typeface="Segoe UI"/>
                <a:cs typeface="Segoe UI"/>
              </a:rPr>
              <a:t>of  </a:t>
            </a:r>
            <a:r>
              <a:rPr sz="1837" spc="-26" dirty="0">
                <a:solidFill>
                  <a:srgbClr val="FFFFFF"/>
                </a:solidFill>
                <a:latin typeface="Segoe UI"/>
                <a:cs typeface="Segoe UI"/>
              </a:rPr>
              <a:t>AWS</a:t>
            </a:r>
            <a:r>
              <a:rPr sz="1837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837" spc="-10" dirty="0">
                <a:solidFill>
                  <a:srgbClr val="FFFFFF"/>
                </a:solidFill>
                <a:latin typeface="Segoe UI"/>
                <a:cs typeface="Segoe UI"/>
              </a:rPr>
              <a:t>regions</a:t>
            </a:r>
            <a:endParaRPr sz="1837">
              <a:latin typeface="Segoe UI"/>
              <a:cs typeface="Segoe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235899" y="3992577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59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59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59" y="274319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59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59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9235899" y="3992577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0" y="137159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59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59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59" y="274319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59"/>
                </a:lnTo>
                <a:close/>
              </a:path>
            </a:pathLst>
          </a:custGeom>
          <a:ln w="187451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9525137" y="2607031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137159" y="0"/>
                </a:moveTo>
                <a:lnTo>
                  <a:pt x="93829" y="7028"/>
                </a:lnTo>
                <a:lnTo>
                  <a:pt x="56180" y="26602"/>
                </a:lnTo>
                <a:lnTo>
                  <a:pt x="26481" y="56455"/>
                </a:lnTo>
                <a:lnTo>
                  <a:pt x="6998" y="94317"/>
                </a:lnTo>
                <a:lnTo>
                  <a:pt x="0" y="137922"/>
                </a:lnTo>
                <a:lnTo>
                  <a:pt x="6998" y="181526"/>
                </a:lnTo>
                <a:lnTo>
                  <a:pt x="26481" y="219388"/>
                </a:lnTo>
                <a:lnTo>
                  <a:pt x="56180" y="249241"/>
                </a:lnTo>
                <a:lnTo>
                  <a:pt x="93829" y="268815"/>
                </a:lnTo>
                <a:lnTo>
                  <a:pt x="137159" y="275843"/>
                </a:lnTo>
                <a:lnTo>
                  <a:pt x="180490" y="268815"/>
                </a:lnTo>
                <a:lnTo>
                  <a:pt x="218139" y="249241"/>
                </a:lnTo>
                <a:lnTo>
                  <a:pt x="247838" y="219388"/>
                </a:lnTo>
                <a:lnTo>
                  <a:pt x="267321" y="181526"/>
                </a:lnTo>
                <a:lnTo>
                  <a:pt x="274319" y="137922"/>
                </a:lnTo>
                <a:lnTo>
                  <a:pt x="267321" y="94317"/>
                </a:lnTo>
                <a:lnTo>
                  <a:pt x="247838" y="56455"/>
                </a:lnTo>
                <a:lnTo>
                  <a:pt x="218139" y="26602"/>
                </a:lnTo>
                <a:lnTo>
                  <a:pt x="180490" y="7028"/>
                </a:lnTo>
                <a:lnTo>
                  <a:pt x="137159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9525137" y="2607031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0" y="137922"/>
                </a:moveTo>
                <a:lnTo>
                  <a:pt x="6998" y="94317"/>
                </a:lnTo>
                <a:lnTo>
                  <a:pt x="26481" y="56455"/>
                </a:lnTo>
                <a:lnTo>
                  <a:pt x="56180" y="26602"/>
                </a:lnTo>
                <a:lnTo>
                  <a:pt x="93829" y="7028"/>
                </a:lnTo>
                <a:lnTo>
                  <a:pt x="137159" y="0"/>
                </a:lnTo>
                <a:lnTo>
                  <a:pt x="180490" y="7028"/>
                </a:lnTo>
                <a:lnTo>
                  <a:pt x="218139" y="26602"/>
                </a:lnTo>
                <a:lnTo>
                  <a:pt x="247838" y="56455"/>
                </a:lnTo>
                <a:lnTo>
                  <a:pt x="267321" y="94317"/>
                </a:lnTo>
                <a:lnTo>
                  <a:pt x="274319" y="137922"/>
                </a:lnTo>
                <a:lnTo>
                  <a:pt x="267321" y="181526"/>
                </a:lnTo>
                <a:lnTo>
                  <a:pt x="247838" y="219388"/>
                </a:lnTo>
                <a:lnTo>
                  <a:pt x="218139" y="249241"/>
                </a:lnTo>
                <a:lnTo>
                  <a:pt x="180490" y="268815"/>
                </a:lnTo>
                <a:lnTo>
                  <a:pt x="137159" y="275843"/>
                </a:lnTo>
                <a:lnTo>
                  <a:pt x="93829" y="268815"/>
                </a:lnTo>
                <a:lnTo>
                  <a:pt x="56180" y="249241"/>
                </a:lnTo>
                <a:lnTo>
                  <a:pt x="26481" y="219388"/>
                </a:lnTo>
                <a:lnTo>
                  <a:pt x="699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9595113" y="2072096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7922" y="0"/>
                </a:moveTo>
                <a:lnTo>
                  <a:pt x="94317" y="7028"/>
                </a:lnTo>
                <a:lnTo>
                  <a:pt x="56455" y="26602"/>
                </a:lnTo>
                <a:lnTo>
                  <a:pt x="26602" y="56455"/>
                </a:lnTo>
                <a:lnTo>
                  <a:pt x="7028" y="94317"/>
                </a:lnTo>
                <a:lnTo>
                  <a:pt x="0" y="137922"/>
                </a:lnTo>
                <a:lnTo>
                  <a:pt x="7028" y="181526"/>
                </a:lnTo>
                <a:lnTo>
                  <a:pt x="26602" y="219388"/>
                </a:lnTo>
                <a:lnTo>
                  <a:pt x="56455" y="249241"/>
                </a:lnTo>
                <a:lnTo>
                  <a:pt x="94317" y="268815"/>
                </a:lnTo>
                <a:lnTo>
                  <a:pt x="137922" y="275844"/>
                </a:lnTo>
                <a:lnTo>
                  <a:pt x="181526" y="268815"/>
                </a:lnTo>
                <a:lnTo>
                  <a:pt x="219388" y="249241"/>
                </a:lnTo>
                <a:lnTo>
                  <a:pt x="249241" y="219388"/>
                </a:lnTo>
                <a:lnTo>
                  <a:pt x="268815" y="181526"/>
                </a:lnTo>
                <a:lnTo>
                  <a:pt x="275844" y="137922"/>
                </a:lnTo>
                <a:lnTo>
                  <a:pt x="268815" y="94317"/>
                </a:lnTo>
                <a:lnTo>
                  <a:pt x="249241" y="56455"/>
                </a:lnTo>
                <a:lnTo>
                  <a:pt x="219388" y="26602"/>
                </a:lnTo>
                <a:lnTo>
                  <a:pt x="181526" y="702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9595113" y="2072096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0" y="137922"/>
                </a:moveTo>
                <a:lnTo>
                  <a:pt x="7028" y="94317"/>
                </a:lnTo>
                <a:lnTo>
                  <a:pt x="26602" y="56455"/>
                </a:lnTo>
                <a:lnTo>
                  <a:pt x="56455" y="26602"/>
                </a:lnTo>
                <a:lnTo>
                  <a:pt x="94317" y="7028"/>
                </a:lnTo>
                <a:lnTo>
                  <a:pt x="137922" y="0"/>
                </a:lnTo>
                <a:lnTo>
                  <a:pt x="181526" y="7028"/>
                </a:lnTo>
                <a:lnTo>
                  <a:pt x="219388" y="26602"/>
                </a:lnTo>
                <a:lnTo>
                  <a:pt x="249241" y="56455"/>
                </a:lnTo>
                <a:lnTo>
                  <a:pt x="268815" y="94317"/>
                </a:lnTo>
                <a:lnTo>
                  <a:pt x="275844" y="137922"/>
                </a:lnTo>
                <a:lnTo>
                  <a:pt x="268815" y="181526"/>
                </a:lnTo>
                <a:lnTo>
                  <a:pt x="249241" y="219388"/>
                </a:lnTo>
                <a:lnTo>
                  <a:pt x="219388" y="249241"/>
                </a:lnTo>
                <a:lnTo>
                  <a:pt x="181526" y="268815"/>
                </a:lnTo>
                <a:lnTo>
                  <a:pt x="137922" y="275844"/>
                </a:lnTo>
                <a:lnTo>
                  <a:pt x="94317" y="268815"/>
                </a:lnTo>
                <a:lnTo>
                  <a:pt x="56455" y="249241"/>
                </a:lnTo>
                <a:lnTo>
                  <a:pt x="26602" y="219388"/>
                </a:lnTo>
                <a:lnTo>
                  <a:pt x="702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8463041" y="2953807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7922" y="0"/>
                </a:moveTo>
                <a:lnTo>
                  <a:pt x="94317" y="7028"/>
                </a:lnTo>
                <a:lnTo>
                  <a:pt x="56455" y="26602"/>
                </a:lnTo>
                <a:lnTo>
                  <a:pt x="26602" y="56455"/>
                </a:lnTo>
                <a:lnTo>
                  <a:pt x="7028" y="94317"/>
                </a:lnTo>
                <a:lnTo>
                  <a:pt x="0" y="137922"/>
                </a:lnTo>
                <a:lnTo>
                  <a:pt x="7028" y="181526"/>
                </a:lnTo>
                <a:lnTo>
                  <a:pt x="26602" y="219388"/>
                </a:lnTo>
                <a:lnTo>
                  <a:pt x="56455" y="249241"/>
                </a:lnTo>
                <a:lnTo>
                  <a:pt x="94317" y="268815"/>
                </a:lnTo>
                <a:lnTo>
                  <a:pt x="137922" y="275844"/>
                </a:lnTo>
                <a:lnTo>
                  <a:pt x="181526" y="268815"/>
                </a:lnTo>
                <a:lnTo>
                  <a:pt x="219388" y="249241"/>
                </a:lnTo>
                <a:lnTo>
                  <a:pt x="249241" y="219388"/>
                </a:lnTo>
                <a:lnTo>
                  <a:pt x="268815" y="181526"/>
                </a:lnTo>
                <a:lnTo>
                  <a:pt x="275844" y="137922"/>
                </a:lnTo>
                <a:lnTo>
                  <a:pt x="268815" y="94317"/>
                </a:lnTo>
                <a:lnTo>
                  <a:pt x="249241" y="56455"/>
                </a:lnTo>
                <a:lnTo>
                  <a:pt x="219388" y="26602"/>
                </a:lnTo>
                <a:lnTo>
                  <a:pt x="181526" y="702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8463041" y="2953807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0" y="137922"/>
                </a:moveTo>
                <a:lnTo>
                  <a:pt x="7028" y="94317"/>
                </a:lnTo>
                <a:lnTo>
                  <a:pt x="26602" y="56455"/>
                </a:lnTo>
                <a:lnTo>
                  <a:pt x="56455" y="26602"/>
                </a:lnTo>
                <a:lnTo>
                  <a:pt x="94317" y="7028"/>
                </a:lnTo>
                <a:lnTo>
                  <a:pt x="137922" y="0"/>
                </a:lnTo>
                <a:lnTo>
                  <a:pt x="181526" y="7028"/>
                </a:lnTo>
                <a:lnTo>
                  <a:pt x="219388" y="26602"/>
                </a:lnTo>
                <a:lnTo>
                  <a:pt x="249241" y="56455"/>
                </a:lnTo>
                <a:lnTo>
                  <a:pt x="268815" y="94317"/>
                </a:lnTo>
                <a:lnTo>
                  <a:pt x="275844" y="137922"/>
                </a:lnTo>
                <a:lnTo>
                  <a:pt x="268815" y="181526"/>
                </a:lnTo>
                <a:lnTo>
                  <a:pt x="249241" y="219388"/>
                </a:lnTo>
                <a:lnTo>
                  <a:pt x="219388" y="249241"/>
                </a:lnTo>
                <a:lnTo>
                  <a:pt x="181526" y="268815"/>
                </a:lnTo>
                <a:lnTo>
                  <a:pt x="137922" y="275844"/>
                </a:lnTo>
                <a:lnTo>
                  <a:pt x="94317" y="268815"/>
                </a:lnTo>
                <a:lnTo>
                  <a:pt x="56455" y="249241"/>
                </a:lnTo>
                <a:lnTo>
                  <a:pt x="26602" y="219388"/>
                </a:lnTo>
                <a:lnTo>
                  <a:pt x="702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8766276" y="3113977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20">
                <a:moveTo>
                  <a:pt x="137922" y="0"/>
                </a:moveTo>
                <a:lnTo>
                  <a:pt x="94317" y="6998"/>
                </a:lnTo>
                <a:lnTo>
                  <a:pt x="56455" y="26481"/>
                </a:lnTo>
                <a:lnTo>
                  <a:pt x="26602" y="56180"/>
                </a:lnTo>
                <a:lnTo>
                  <a:pt x="7028" y="93829"/>
                </a:lnTo>
                <a:lnTo>
                  <a:pt x="0" y="137160"/>
                </a:lnTo>
                <a:lnTo>
                  <a:pt x="7028" y="180490"/>
                </a:lnTo>
                <a:lnTo>
                  <a:pt x="26602" y="218139"/>
                </a:lnTo>
                <a:lnTo>
                  <a:pt x="56455" y="247838"/>
                </a:lnTo>
                <a:lnTo>
                  <a:pt x="94317" y="267321"/>
                </a:lnTo>
                <a:lnTo>
                  <a:pt x="137922" y="274319"/>
                </a:lnTo>
                <a:lnTo>
                  <a:pt x="181526" y="267321"/>
                </a:lnTo>
                <a:lnTo>
                  <a:pt x="219388" y="247838"/>
                </a:lnTo>
                <a:lnTo>
                  <a:pt x="249241" y="218139"/>
                </a:lnTo>
                <a:lnTo>
                  <a:pt x="268815" y="180490"/>
                </a:lnTo>
                <a:lnTo>
                  <a:pt x="275844" y="137160"/>
                </a:lnTo>
                <a:lnTo>
                  <a:pt x="268815" y="93829"/>
                </a:lnTo>
                <a:lnTo>
                  <a:pt x="249241" y="56180"/>
                </a:lnTo>
                <a:lnTo>
                  <a:pt x="219388" y="26481"/>
                </a:lnTo>
                <a:lnTo>
                  <a:pt x="181526" y="699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8766276" y="3113977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20">
                <a:moveTo>
                  <a:pt x="0" y="137160"/>
                </a:moveTo>
                <a:lnTo>
                  <a:pt x="7028" y="93829"/>
                </a:lnTo>
                <a:lnTo>
                  <a:pt x="26602" y="56180"/>
                </a:lnTo>
                <a:lnTo>
                  <a:pt x="56455" y="26481"/>
                </a:lnTo>
                <a:lnTo>
                  <a:pt x="94317" y="6998"/>
                </a:lnTo>
                <a:lnTo>
                  <a:pt x="137922" y="0"/>
                </a:lnTo>
                <a:lnTo>
                  <a:pt x="181526" y="6998"/>
                </a:lnTo>
                <a:lnTo>
                  <a:pt x="219388" y="26481"/>
                </a:lnTo>
                <a:lnTo>
                  <a:pt x="249241" y="56180"/>
                </a:lnTo>
                <a:lnTo>
                  <a:pt x="268815" y="93829"/>
                </a:lnTo>
                <a:lnTo>
                  <a:pt x="275844" y="137160"/>
                </a:lnTo>
                <a:lnTo>
                  <a:pt x="268815" y="180490"/>
                </a:lnTo>
                <a:lnTo>
                  <a:pt x="249241" y="218139"/>
                </a:lnTo>
                <a:lnTo>
                  <a:pt x="219388" y="247838"/>
                </a:lnTo>
                <a:lnTo>
                  <a:pt x="181526" y="267321"/>
                </a:lnTo>
                <a:lnTo>
                  <a:pt x="137922" y="274319"/>
                </a:lnTo>
                <a:lnTo>
                  <a:pt x="94317" y="267321"/>
                </a:lnTo>
                <a:lnTo>
                  <a:pt x="56455" y="247838"/>
                </a:lnTo>
                <a:lnTo>
                  <a:pt x="26602" y="218139"/>
                </a:lnTo>
                <a:lnTo>
                  <a:pt x="7028" y="180490"/>
                </a:lnTo>
                <a:lnTo>
                  <a:pt x="0" y="137160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6382391" y="1891711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137922" y="0"/>
                </a:moveTo>
                <a:lnTo>
                  <a:pt x="94317" y="6998"/>
                </a:lnTo>
                <a:lnTo>
                  <a:pt x="56455" y="26481"/>
                </a:lnTo>
                <a:lnTo>
                  <a:pt x="26602" y="56180"/>
                </a:lnTo>
                <a:lnTo>
                  <a:pt x="7028" y="93829"/>
                </a:lnTo>
                <a:lnTo>
                  <a:pt x="0" y="137159"/>
                </a:lnTo>
                <a:lnTo>
                  <a:pt x="7028" y="180490"/>
                </a:lnTo>
                <a:lnTo>
                  <a:pt x="26602" y="218139"/>
                </a:lnTo>
                <a:lnTo>
                  <a:pt x="56455" y="247838"/>
                </a:lnTo>
                <a:lnTo>
                  <a:pt x="94317" y="267321"/>
                </a:lnTo>
                <a:lnTo>
                  <a:pt x="137922" y="274319"/>
                </a:lnTo>
                <a:lnTo>
                  <a:pt x="181526" y="267321"/>
                </a:lnTo>
                <a:lnTo>
                  <a:pt x="219388" y="247838"/>
                </a:lnTo>
                <a:lnTo>
                  <a:pt x="249241" y="218139"/>
                </a:lnTo>
                <a:lnTo>
                  <a:pt x="268815" y="180490"/>
                </a:lnTo>
                <a:lnTo>
                  <a:pt x="275843" y="137159"/>
                </a:lnTo>
                <a:lnTo>
                  <a:pt x="268815" y="93829"/>
                </a:lnTo>
                <a:lnTo>
                  <a:pt x="249241" y="56180"/>
                </a:lnTo>
                <a:lnTo>
                  <a:pt x="219388" y="26481"/>
                </a:lnTo>
                <a:lnTo>
                  <a:pt x="181526" y="699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6382391" y="1891711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0" y="137159"/>
                </a:moveTo>
                <a:lnTo>
                  <a:pt x="7028" y="93829"/>
                </a:lnTo>
                <a:lnTo>
                  <a:pt x="26602" y="56180"/>
                </a:lnTo>
                <a:lnTo>
                  <a:pt x="56455" y="26481"/>
                </a:lnTo>
                <a:lnTo>
                  <a:pt x="94317" y="6998"/>
                </a:lnTo>
                <a:lnTo>
                  <a:pt x="137922" y="0"/>
                </a:lnTo>
                <a:lnTo>
                  <a:pt x="181526" y="6998"/>
                </a:lnTo>
                <a:lnTo>
                  <a:pt x="219388" y="26481"/>
                </a:lnTo>
                <a:lnTo>
                  <a:pt x="249241" y="56180"/>
                </a:lnTo>
                <a:lnTo>
                  <a:pt x="268815" y="93829"/>
                </a:lnTo>
                <a:lnTo>
                  <a:pt x="275843" y="137159"/>
                </a:lnTo>
                <a:lnTo>
                  <a:pt x="268815" y="180490"/>
                </a:lnTo>
                <a:lnTo>
                  <a:pt x="249241" y="218139"/>
                </a:lnTo>
                <a:lnTo>
                  <a:pt x="219388" y="247838"/>
                </a:lnTo>
                <a:lnTo>
                  <a:pt x="181526" y="267321"/>
                </a:lnTo>
                <a:lnTo>
                  <a:pt x="137922" y="274319"/>
                </a:lnTo>
                <a:lnTo>
                  <a:pt x="94317" y="267321"/>
                </a:lnTo>
                <a:lnTo>
                  <a:pt x="56455" y="247838"/>
                </a:lnTo>
                <a:lnTo>
                  <a:pt x="26602" y="218139"/>
                </a:lnTo>
                <a:lnTo>
                  <a:pt x="7028" y="180490"/>
                </a:lnTo>
                <a:lnTo>
                  <a:pt x="0" y="137159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5954754" y="1849726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7922" y="0"/>
                </a:moveTo>
                <a:lnTo>
                  <a:pt x="94317" y="7028"/>
                </a:lnTo>
                <a:lnTo>
                  <a:pt x="56455" y="26602"/>
                </a:lnTo>
                <a:lnTo>
                  <a:pt x="26602" y="56455"/>
                </a:lnTo>
                <a:lnTo>
                  <a:pt x="7028" y="94317"/>
                </a:lnTo>
                <a:lnTo>
                  <a:pt x="0" y="137922"/>
                </a:lnTo>
                <a:lnTo>
                  <a:pt x="7028" y="181526"/>
                </a:lnTo>
                <a:lnTo>
                  <a:pt x="26602" y="219388"/>
                </a:lnTo>
                <a:lnTo>
                  <a:pt x="56455" y="249241"/>
                </a:lnTo>
                <a:lnTo>
                  <a:pt x="94317" y="268815"/>
                </a:lnTo>
                <a:lnTo>
                  <a:pt x="137922" y="275843"/>
                </a:lnTo>
                <a:lnTo>
                  <a:pt x="181526" y="268815"/>
                </a:lnTo>
                <a:lnTo>
                  <a:pt x="219388" y="249241"/>
                </a:lnTo>
                <a:lnTo>
                  <a:pt x="249241" y="219388"/>
                </a:lnTo>
                <a:lnTo>
                  <a:pt x="268815" y="181526"/>
                </a:lnTo>
                <a:lnTo>
                  <a:pt x="275843" y="137922"/>
                </a:lnTo>
                <a:lnTo>
                  <a:pt x="268815" y="94317"/>
                </a:lnTo>
                <a:lnTo>
                  <a:pt x="249241" y="56455"/>
                </a:lnTo>
                <a:lnTo>
                  <a:pt x="219388" y="26602"/>
                </a:lnTo>
                <a:lnTo>
                  <a:pt x="181526" y="702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5954754" y="1849726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0" y="137922"/>
                </a:moveTo>
                <a:lnTo>
                  <a:pt x="7028" y="94317"/>
                </a:lnTo>
                <a:lnTo>
                  <a:pt x="26602" y="56455"/>
                </a:lnTo>
                <a:lnTo>
                  <a:pt x="56455" y="26602"/>
                </a:lnTo>
                <a:lnTo>
                  <a:pt x="94317" y="7028"/>
                </a:lnTo>
                <a:lnTo>
                  <a:pt x="137922" y="0"/>
                </a:lnTo>
                <a:lnTo>
                  <a:pt x="181526" y="7028"/>
                </a:lnTo>
                <a:lnTo>
                  <a:pt x="219388" y="26602"/>
                </a:lnTo>
                <a:lnTo>
                  <a:pt x="249241" y="56455"/>
                </a:lnTo>
                <a:lnTo>
                  <a:pt x="268815" y="94317"/>
                </a:lnTo>
                <a:lnTo>
                  <a:pt x="275843" y="137922"/>
                </a:lnTo>
                <a:lnTo>
                  <a:pt x="268815" y="181526"/>
                </a:lnTo>
                <a:lnTo>
                  <a:pt x="249241" y="219388"/>
                </a:lnTo>
                <a:lnTo>
                  <a:pt x="219388" y="249241"/>
                </a:lnTo>
                <a:lnTo>
                  <a:pt x="181526" y="268815"/>
                </a:lnTo>
                <a:lnTo>
                  <a:pt x="137922" y="275843"/>
                </a:lnTo>
                <a:lnTo>
                  <a:pt x="94317" y="268815"/>
                </a:lnTo>
                <a:lnTo>
                  <a:pt x="56455" y="249241"/>
                </a:lnTo>
                <a:lnTo>
                  <a:pt x="26602" y="219388"/>
                </a:lnTo>
                <a:lnTo>
                  <a:pt x="702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4917540" y="4410884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137160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60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60" y="274319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60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60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4917540" y="4410884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20" h="274320">
                <a:moveTo>
                  <a:pt x="0" y="137160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60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60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60" y="274319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60"/>
                </a:lnTo>
                <a:close/>
              </a:path>
            </a:pathLst>
          </a:custGeom>
          <a:ln w="187451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3479124" y="2336455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137160" y="0"/>
                </a:moveTo>
                <a:lnTo>
                  <a:pt x="93829" y="7028"/>
                </a:lnTo>
                <a:lnTo>
                  <a:pt x="56180" y="26602"/>
                </a:lnTo>
                <a:lnTo>
                  <a:pt x="26481" y="56455"/>
                </a:lnTo>
                <a:lnTo>
                  <a:pt x="6998" y="94317"/>
                </a:lnTo>
                <a:lnTo>
                  <a:pt x="0" y="137922"/>
                </a:lnTo>
                <a:lnTo>
                  <a:pt x="6998" y="181526"/>
                </a:lnTo>
                <a:lnTo>
                  <a:pt x="26481" y="219388"/>
                </a:lnTo>
                <a:lnTo>
                  <a:pt x="56180" y="249241"/>
                </a:lnTo>
                <a:lnTo>
                  <a:pt x="93829" y="268815"/>
                </a:lnTo>
                <a:lnTo>
                  <a:pt x="137160" y="275843"/>
                </a:lnTo>
                <a:lnTo>
                  <a:pt x="180490" y="268815"/>
                </a:lnTo>
                <a:lnTo>
                  <a:pt x="218139" y="249241"/>
                </a:lnTo>
                <a:lnTo>
                  <a:pt x="247838" y="219388"/>
                </a:lnTo>
                <a:lnTo>
                  <a:pt x="267321" y="181526"/>
                </a:lnTo>
                <a:lnTo>
                  <a:pt x="274320" y="137922"/>
                </a:lnTo>
                <a:lnTo>
                  <a:pt x="267321" y="94317"/>
                </a:lnTo>
                <a:lnTo>
                  <a:pt x="247838" y="56455"/>
                </a:lnTo>
                <a:lnTo>
                  <a:pt x="218139" y="26602"/>
                </a:lnTo>
                <a:lnTo>
                  <a:pt x="180490" y="7028"/>
                </a:lnTo>
                <a:lnTo>
                  <a:pt x="137160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3479124" y="2336455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0" y="137922"/>
                </a:moveTo>
                <a:lnTo>
                  <a:pt x="6998" y="94317"/>
                </a:lnTo>
                <a:lnTo>
                  <a:pt x="26481" y="56455"/>
                </a:lnTo>
                <a:lnTo>
                  <a:pt x="56180" y="26602"/>
                </a:lnTo>
                <a:lnTo>
                  <a:pt x="93829" y="7028"/>
                </a:lnTo>
                <a:lnTo>
                  <a:pt x="137160" y="0"/>
                </a:lnTo>
                <a:lnTo>
                  <a:pt x="180490" y="7028"/>
                </a:lnTo>
                <a:lnTo>
                  <a:pt x="218139" y="26602"/>
                </a:lnTo>
                <a:lnTo>
                  <a:pt x="247838" y="56455"/>
                </a:lnTo>
                <a:lnTo>
                  <a:pt x="267321" y="94317"/>
                </a:lnTo>
                <a:lnTo>
                  <a:pt x="274320" y="137922"/>
                </a:lnTo>
                <a:lnTo>
                  <a:pt x="267321" y="181526"/>
                </a:lnTo>
                <a:lnTo>
                  <a:pt x="247838" y="219388"/>
                </a:lnTo>
                <a:lnTo>
                  <a:pt x="218139" y="249241"/>
                </a:lnTo>
                <a:lnTo>
                  <a:pt x="180490" y="268815"/>
                </a:lnTo>
                <a:lnTo>
                  <a:pt x="137160" y="275843"/>
                </a:lnTo>
                <a:lnTo>
                  <a:pt x="93829" y="268815"/>
                </a:lnTo>
                <a:lnTo>
                  <a:pt x="56180" y="249241"/>
                </a:lnTo>
                <a:lnTo>
                  <a:pt x="26481" y="219388"/>
                </a:lnTo>
                <a:lnTo>
                  <a:pt x="699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3252088" y="2367555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7922" y="0"/>
                </a:moveTo>
                <a:lnTo>
                  <a:pt x="94317" y="7028"/>
                </a:lnTo>
                <a:lnTo>
                  <a:pt x="56455" y="26602"/>
                </a:lnTo>
                <a:lnTo>
                  <a:pt x="26602" y="56455"/>
                </a:lnTo>
                <a:lnTo>
                  <a:pt x="7028" y="94317"/>
                </a:lnTo>
                <a:lnTo>
                  <a:pt x="0" y="137922"/>
                </a:lnTo>
                <a:lnTo>
                  <a:pt x="7028" y="181526"/>
                </a:lnTo>
                <a:lnTo>
                  <a:pt x="26602" y="219388"/>
                </a:lnTo>
                <a:lnTo>
                  <a:pt x="56455" y="249241"/>
                </a:lnTo>
                <a:lnTo>
                  <a:pt x="94317" y="268815"/>
                </a:lnTo>
                <a:lnTo>
                  <a:pt x="137922" y="275844"/>
                </a:lnTo>
                <a:lnTo>
                  <a:pt x="181526" y="268815"/>
                </a:lnTo>
                <a:lnTo>
                  <a:pt x="219388" y="249241"/>
                </a:lnTo>
                <a:lnTo>
                  <a:pt x="249241" y="219388"/>
                </a:lnTo>
                <a:lnTo>
                  <a:pt x="268815" y="181526"/>
                </a:lnTo>
                <a:lnTo>
                  <a:pt x="275843" y="137922"/>
                </a:lnTo>
                <a:lnTo>
                  <a:pt x="268815" y="94317"/>
                </a:lnTo>
                <a:lnTo>
                  <a:pt x="249241" y="56455"/>
                </a:lnTo>
                <a:lnTo>
                  <a:pt x="219388" y="26602"/>
                </a:lnTo>
                <a:lnTo>
                  <a:pt x="181526" y="702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3252088" y="2367555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0" y="137922"/>
                </a:moveTo>
                <a:lnTo>
                  <a:pt x="7028" y="94317"/>
                </a:lnTo>
                <a:lnTo>
                  <a:pt x="26602" y="56455"/>
                </a:lnTo>
                <a:lnTo>
                  <a:pt x="56455" y="26602"/>
                </a:lnTo>
                <a:lnTo>
                  <a:pt x="94317" y="7028"/>
                </a:lnTo>
                <a:lnTo>
                  <a:pt x="137922" y="0"/>
                </a:lnTo>
                <a:lnTo>
                  <a:pt x="181526" y="7028"/>
                </a:lnTo>
                <a:lnTo>
                  <a:pt x="219388" y="26602"/>
                </a:lnTo>
                <a:lnTo>
                  <a:pt x="249241" y="56455"/>
                </a:lnTo>
                <a:lnTo>
                  <a:pt x="268815" y="94317"/>
                </a:lnTo>
                <a:lnTo>
                  <a:pt x="275843" y="137922"/>
                </a:lnTo>
                <a:lnTo>
                  <a:pt x="268815" y="181526"/>
                </a:lnTo>
                <a:lnTo>
                  <a:pt x="249241" y="219388"/>
                </a:lnTo>
                <a:lnTo>
                  <a:pt x="219388" y="249241"/>
                </a:lnTo>
                <a:lnTo>
                  <a:pt x="181526" y="268815"/>
                </a:lnTo>
                <a:lnTo>
                  <a:pt x="137922" y="275844"/>
                </a:lnTo>
                <a:lnTo>
                  <a:pt x="94317" y="268815"/>
                </a:lnTo>
                <a:lnTo>
                  <a:pt x="56455" y="249241"/>
                </a:lnTo>
                <a:lnTo>
                  <a:pt x="26602" y="219388"/>
                </a:lnTo>
                <a:lnTo>
                  <a:pt x="702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3345390" y="2030111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59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60" y="274319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59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60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3345390" y="2030111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0" y="137159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60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59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60" y="274319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59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3014166" y="1952358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137922" y="0"/>
                </a:moveTo>
                <a:lnTo>
                  <a:pt x="94317" y="6998"/>
                </a:lnTo>
                <a:lnTo>
                  <a:pt x="56455" y="26481"/>
                </a:lnTo>
                <a:lnTo>
                  <a:pt x="26602" y="56180"/>
                </a:lnTo>
                <a:lnTo>
                  <a:pt x="7028" y="93829"/>
                </a:lnTo>
                <a:lnTo>
                  <a:pt x="0" y="137159"/>
                </a:lnTo>
                <a:lnTo>
                  <a:pt x="7028" y="180490"/>
                </a:lnTo>
                <a:lnTo>
                  <a:pt x="26602" y="218139"/>
                </a:lnTo>
                <a:lnTo>
                  <a:pt x="56455" y="247838"/>
                </a:lnTo>
                <a:lnTo>
                  <a:pt x="94317" y="267321"/>
                </a:lnTo>
                <a:lnTo>
                  <a:pt x="137922" y="274319"/>
                </a:lnTo>
                <a:lnTo>
                  <a:pt x="181526" y="267321"/>
                </a:lnTo>
                <a:lnTo>
                  <a:pt x="219388" y="247838"/>
                </a:lnTo>
                <a:lnTo>
                  <a:pt x="249241" y="218139"/>
                </a:lnTo>
                <a:lnTo>
                  <a:pt x="268815" y="180490"/>
                </a:lnTo>
                <a:lnTo>
                  <a:pt x="275844" y="137159"/>
                </a:lnTo>
                <a:lnTo>
                  <a:pt x="268815" y="93829"/>
                </a:lnTo>
                <a:lnTo>
                  <a:pt x="249241" y="56180"/>
                </a:lnTo>
                <a:lnTo>
                  <a:pt x="219388" y="26481"/>
                </a:lnTo>
                <a:lnTo>
                  <a:pt x="181526" y="699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3014166" y="1952358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0" y="137159"/>
                </a:moveTo>
                <a:lnTo>
                  <a:pt x="7028" y="93829"/>
                </a:lnTo>
                <a:lnTo>
                  <a:pt x="26602" y="56180"/>
                </a:lnTo>
                <a:lnTo>
                  <a:pt x="56455" y="26481"/>
                </a:lnTo>
                <a:lnTo>
                  <a:pt x="94317" y="6998"/>
                </a:lnTo>
                <a:lnTo>
                  <a:pt x="137922" y="0"/>
                </a:lnTo>
                <a:lnTo>
                  <a:pt x="181526" y="6998"/>
                </a:lnTo>
                <a:lnTo>
                  <a:pt x="219388" y="26481"/>
                </a:lnTo>
                <a:lnTo>
                  <a:pt x="249241" y="56180"/>
                </a:lnTo>
                <a:lnTo>
                  <a:pt x="268815" y="93829"/>
                </a:lnTo>
                <a:lnTo>
                  <a:pt x="275844" y="137159"/>
                </a:lnTo>
                <a:lnTo>
                  <a:pt x="268815" y="180490"/>
                </a:lnTo>
                <a:lnTo>
                  <a:pt x="249241" y="218139"/>
                </a:lnTo>
                <a:lnTo>
                  <a:pt x="219388" y="247838"/>
                </a:lnTo>
                <a:lnTo>
                  <a:pt x="181526" y="267321"/>
                </a:lnTo>
                <a:lnTo>
                  <a:pt x="137922" y="274319"/>
                </a:lnTo>
                <a:lnTo>
                  <a:pt x="94317" y="267321"/>
                </a:lnTo>
                <a:lnTo>
                  <a:pt x="56455" y="247838"/>
                </a:lnTo>
                <a:lnTo>
                  <a:pt x="26602" y="218139"/>
                </a:lnTo>
                <a:lnTo>
                  <a:pt x="7028" y="180490"/>
                </a:lnTo>
                <a:lnTo>
                  <a:pt x="0" y="137159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3805682" y="2002120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60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60" y="274320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20" y="137160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60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3805682" y="2002120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0" y="137160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60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20" y="137160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60" y="274320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60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3011055" y="2647464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19" h="276225">
                <a:moveTo>
                  <a:pt x="137160" y="0"/>
                </a:moveTo>
                <a:lnTo>
                  <a:pt x="93829" y="7028"/>
                </a:lnTo>
                <a:lnTo>
                  <a:pt x="56180" y="26602"/>
                </a:lnTo>
                <a:lnTo>
                  <a:pt x="26481" y="56455"/>
                </a:lnTo>
                <a:lnTo>
                  <a:pt x="6998" y="94317"/>
                </a:lnTo>
                <a:lnTo>
                  <a:pt x="0" y="137922"/>
                </a:lnTo>
                <a:lnTo>
                  <a:pt x="6998" y="181526"/>
                </a:lnTo>
                <a:lnTo>
                  <a:pt x="26481" y="219388"/>
                </a:lnTo>
                <a:lnTo>
                  <a:pt x="56180" y="249241"/>
                </a:lnTo>
                <a:lnTo>
                  <a:pt x="93829" y="268815"/>
                </a:lnTo>
                <a:lnTo>
                  <a:pt x="137160" y="275843"/>
                </a:lnTo>
                <a:lnTo>
                  <a:pt x="180490" y="268815"/>
                </a:lnTo>
                <a:lnTo>
                  <a:pt x="218139" y="249241"/>
                </a:lnTo>
                <a:lnTo>
                  <a:pt x="247838" y="219388"/>
                </a:lnTo>
                <a:lnTo>
                  <a:pt x="267321" y="181526"/>
                </a:lnTo>
                <a:lnTo>
                  <a:pt x="274320" y="137922"/>
                </a:lnTo>
                <a:lnTo>
                  <a:pt x="267321" y="94317"/>
                </a:lnTo>
                <a:lnTo>
                  <a:pt x="247838" y="56455"/>
                </a:lnTo>
                <a:lnTo>
                  <a:pt x="218139" y="26602"/>
                </a:lnTo>
                <a:lnTo>
                  <a:pt x="180490" y="7028"/>
                </a:lnTo>
                <a:lnTo>
                  <a:pt x="137160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3011055" y="2647464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19" h="276225">
                <a:moveTo>
                  <a:pt x="0" y="137922"/>
                </a:moveTo>
                <a:lnTo>
                  <a:pt x="6998" y="94317"/>
                </a:lnTo>
                <a:lnTo>
                  <a:pt x="26481" y="56455"/>
                </a:lnTo>
                <a:lnTo>
                  <a:pt x="56180" y="26602"/>
                </a:lnTo>
                <a:lnTo>
                  <a:pt x="93829" y="7028"/>
                </a:lnTo>
                <a:lnTo>
                  <a:pt x="137160" y="0"/>
                </a:lnTo>
                <a:lnTo>
                  <a:pt x="180490" y="7028"/>
                </a:lnTo>
                <a:lnTo>
                  <a:pt x="218139" y="26602"/>
                </a:lnTo>
                <a:lnTo>
                  <a:pt x="247838" y="56455"/>
                </a:lnTo>
                <a:lnTo>
                  <a:pt x="267321" y="94317"/>
                </a:lnTo>
                <a:lnTo>
                  <a:pt x="274320" y="137922"/>
                </a:lnTo>
                <a:lnTo>
                  <a:pt x="267321" y="181526"/>
                </a:lnTo>
                <a:lnTo>
                  <a:pt x="247838" y="219388"/>
                </a:lnTo>
                <a:lnTo>
                  <a:pt x="218139" y="249241"/>
                </a:lnTo>
                <a:lnTo>
                  <a:pt x="180490" y="268815"/>
                </a:lnTo>
                <a:lnTo>
                  <a:pt x="137160" y="275843"/>
                </a:lnTo>
                <a:lnTo>
                  <a:pt x="93829" y="268815"/>
                </a:lnTo>
                <a:lnTo>
                  <a:pt x="56180" y="249241"/>
                </a:lnTo>
                <a:lnTo>
                  <a:pt x="26481" y="219388"/>
                </a:lnTo>
                <a:lnTo>
                  <a:pt x="699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2420138" y="2356670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19" h="276225">
                <a:moveTo>
                  <a:pt x="137160" y="0"/>
                </a:moveTo>
                <a:lnTo>
                  <a:pt x="93829" y="7028"/>
                </a:lnTo>
                <a:lnTo>
                  <a:pt x="56180" y="26602"/>
                </a:lnTo>
                <a:lnTo>
                  <a:pt x="26481" y="56455"/>
                </a:lnTo>
                <a:lnTo>
                  <a:pt x="6998" y="94317"/>
                </a:lnTo>
                <a:lnTo>
                  <a:pt x="0" y="137922"/>
                </a:lnTo>
                <a:lnTo>
                  <a:pt x="6998" y="181526"/>
                </a:lnTo>
                <a:lnTo>
                  <a:pt x="26481" y="219388"/>
                </a:lnTo>
                <a:lnTo>
                  <a:pt x="56180" y="249241"/>
                </a:lnTo>
                <a:lnTo>
                  <a:pt x="93829" y="268815"/>
                </a:lnTo>
                <a:lnTo>
                  <a:pt x="137160" y="275843"/>
                </a:lnTo>
                <a:lnTo>
                  <a:pt x="180490" y="268815"/>
                </a:lnTo>
                <a:lnTo>
                  <a:pt x="218139" y="249241"/>
                </a:lnTo>
                <a:lnTo>
                  <a:pt x="247838" y="219388"/>
                </a:lnTo>
                <a:lnTo>
                  <a:pt x="267321" y="181526"/>
                </a:lnTo>
                <a:lnTo>
                  <a:pt x="274319" y="137922"/>
                </a:lnTo>
                <a:lnTo>
                  <a:pt x="267321" y="94317"/>
                </a:lnTo>
                <a:lnTo>
                  <a:pt x="247838" y="56455"/>
                </a:lnTo>
                <a:lnTo>
                  <a:pt x="218139" y="26602"/>
                </a:lnTo>
                <a:lnTo>
                  <a:pt x="180490" y="7028"/>
                </a:lnTo>
                <a:lnTo>
                  <a:pt x="137160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2420138" y="2356670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19" h="276225">
                <a:moveTo>
                  <a:pt x="0" y="137922"/>
                </a:moveTo>
                <a:lnTo>
                  <a:pt x="6998" y="94317"/>
                </a:lnTo>
                <a:lnTo>
                  <a:pt x="26481" y="56455"/>
                </a:lnTo>
                <a:lnTo>
                  <a:pt x="56180" y="26602"/>
                </a:lnTo>
                <a:lnTo>
                  <a:pt x="93829" y="7028"/>
                </a:lnTo>
                <a:lnTo>
                  <a:pt x="137160" y="0"/>
                </a:lnTo>
                <a:lnTo>
                  <a:pt x="180490" y="7028"/>
                </a:lnTo>
                <a:lnTo>
                  <a:pt x="218139" y="26602"/>
                </a:lnTo>
                <a:lnTo>
                  <a:pt x="247838" y="56455"/>
                </a:lnTo>
                <a:lnTo>
                  <a:pt x="267321" y="94317"/>
                </a:lnTo>
                <a:lnTo>
                  <a:pt x="274319" y="137922"/>
                </a:lnTo>
                <a:lnTo>
                  <a:pt x="267321" y="181526"/>
                </a:lnTo>
                <a:lnTo>
                  <a:pt x="247838" y="219388"/>
                </a:lnTo>
                <a:lnTo>
                  <a:pt x="218139" y="249241"/>
                </a:lnTo>
                <a:lnTo>
                  <a:pt x="180490" y="268815"/>
                </a:lnTo>
                <a:lnTo>
                  <a:pt x="137160" y="275843"/>
                </a:lnTo>
                <a:lnTo>
                  <a:pt x="93829" y="268815"/>
                </a:lnTo>
                <a:lnTo>
                  <a:pt x="56180" y="249241"/>
                </a:lnTo>
                <a:lnTo>
                  <a:pt x="26481" y="219388"/>
                </a:lnTo>
                <a:lnTo>
                  <a:pt x="699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10411512" y="2152958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137922" y="0"/>
                </a:moveTo>
                <a:lnTo>
                  <a:pt x="94317" y="6998"/>
                </a:lnTo>
                <a:lnTo>
                  <a:pt x="56455" y="26481"/>
                </a:lnTo>
                <a:lnTo>
                  <a:pt x="26602" y="56180"/>
                </a:lnTo>
                <a:lnTo>
                  <a:pt x="7028" y="93829"/>
                </a:lnTo>
                <a:lnTo>
                  <a:pt x="0" y="137160"/>
                </a:lnTo>
                <a:lnTo>
                  <a:pt x="7028" y="180490"/>
                </a:lnTo>
                <a:lnTo>
                  <a:pt x="26602" y="218139"/>
                </a:lnTo>
                <a:lnTo>
                  <a:pt x="56455" y="247838"/>
                </a:lnTo>
                <a:lnTo>
                  <a:pt x="94317" y="267321"/>
                </a:lnTo>
                <a:lnTo>
                  <a:pt x="137922" y="274320"/>
                </a:lnTo>
                <a:lnTo>
                  <a:pt x="181526" y="267321"/>
                </a:lnTo>
                <a:lnTo>
                  <a:pt x="219388" y="247838"/>
                </a:lnTo>
                <a:lnTo>
                  <a:pt x="249241" y="218139"/>
                </a:lnTo>
                <a:lnTo>
                  <a:pt x="268815" y="180490"/>
                </a:lnTo>
                <a:lnTo>
                  <a:pt x="275844" y="137160"/>
                </a:lnTo>
                <a:lnTo>
                  <a:pt x="268815" y="93829"/>
                </a:lnTo>
                <a:lnTo>
                  <a:pt x="249241" y="56180"/>
                </a:lnTo>
                <a:lnTo>
                  <a:pt x="219388" y="26481"/>
                </a:lnTo>
                <a:lnTo>
                  <a:pt x="181526" y="699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10411512" y="2152958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0" y="137160"/>
                </a:moveTo>
                <a:lnTo>
                  <a:pt x="7028" y="93829"/>
                </a:lnTo>
                <a:lnTo>
                  <a:pt x="26602" y="56180"/>
                </a:lnTo>
                <a:lnTo>
                  <a:pt x="56455" y="26481"/>
                </a:lnTo>
                <a:lnTo>
                  <a:pt x="94317" y="6998"/>
                </a:lnTo>
                <a:lnTo>
                  <a:pt x="137922" y="0"/>
                </a:lnTo>
                <a:lnTo>
                  <a:pt x="181526" y="6998"/>
                </a:lnTo>
                <a:lnTo>
                  <a:pt x="219388" y="26481"/>
                </a:lnTo>
                <a:lnTo>
                  <a:pt x="249241" y="56180"/>
                </a:lnTo>
                <a:lnTo>
                  <a:pt x="268815" y="93829"/>
                </a:lnTo>
                <a:lnTo>
                  <a:pt x="275844" y="137160"/>
                </a:lnTo>
                <a:lnTo>
                  <a:pt x="268815" y="180490"/>
                </a:lnTo>
                <a:lnTo>
                  <a:pt x="249241" y="218139"/>
                </a:lnTo>
                <a:lnTo>
                  <a:pt x="219388" y="247838"/>
                </a:lnTo>
                <a:lnTo>
                  <a:pt x="181526" y="267321"/>
                </a:lnTo>
                <a:lnTo>
                  <a:pt x="137922" y="274320"/>
                </a:lnTo>
                <a:lnTo>
                  <a:pt x="94317" y="267321"/>
                </a:lnTo>
                <a:lnTo>
                  <a:pt x="56455" y="247838"/>
                </a:lnTo>
                <a:lnTo>
                  <a:pt x="26602" y="218139"/>
                </a:lnTo>
                <a:lnTo>
                  <a:pt x="7028" y="180490"/>
                </a:lnTo>
                <a:lnTo>
                  <a:pt x="0" y="137160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10159595" y="2533944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137160" y="0"/>
                </a:moveTo>
                <a:lnTo>
                  <a:pt x="93829" y="7028"/>
                </a:lnTo>
                <a:lnTo>
                  <a:pt x="56180" y="26602"/>
                </a:lnTo>
                <a:lnTo>
                  <a:pt x="26481" y="56455"/>
                </a:lnTo>
                <a:lnTo>
                  <a:pt x="6998" y="94317"/>
                </a:lnTo>
                <a:lnTo>
                  <a:pt x="0" y="137921"/>
                </a:lnTo>
                <a:lnTo>
                  <a:pt x="6998" y="181526"/>
                </a:lnTo>
                <a:lnTo>
                  <a:pt x="26481" y="219388"/>
                </a:lnTo>
                <a:lnTo>
                  <a:pt x="56180" y="249241"/>
                </a:lnTo>
                <a:lnTo>
                  <a:pt x="93829" y="268815"/>
                </a:lnTo>
                <a:lnTo>
                  <a:pt x="137160" y="275843"/>
                </a:lnTo>
                <a:lnTo>
                  <a:pt x="180490" y="268815"/>
                </a:lnTo>
                <a:lnTo>
                  <a:pt x="218139" y="249241"/>
                </a:lnTo>
                <a:lnTo>
                  <a:pt x="247838" y="219388"/>
                </a:lnTo>
                <a:lnTo>
                  <a:pt x="267321" y="181526"/>
                </a:lnTo>
                <a:lnTo>
                  <a:pt x="274320" y="137921"/>
                </a:lnTo>
                <a:lnTo>
                  <a:pt x="267321" y="94317"/>
                </a:lnTo>
                <a:lnTo>
                  <a:pt x="247838" y="56455"/>
                </a:lnTo>
                <a:lnTo>
                  <a:pt x="218139" y="26602"/>
                </a:lnTo>
                <a:lnTo>
                  <a:pt x="180490" y="7028"/>
                </a:lnTo>
                <a:lnTo>
                  <a:pt x="137160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10159595" y="2533944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0" y="137921"/>
                </a:moveTo>
                <a:lnTo>
                  <a:pt x="6998" y="94317"/>
                </a:lnTo>
                <a:lnTo>
                  <a:pt x="26481" y="56455"/>
                </a:lnTo>
                <a:lnTo>
                  <a:pt x="56180" y="26602"/>
                </a:lnTo>
                <a:lnTo>
                  <a:pt x="93829" y="7028"/>
                </a:lnTo>
                <a:lnTo>
                  <a:pt x="137160" y="0"/>
                </a:lnTo>
                <a:lnTo>
                  <a:pt x="180490" y="7028"/>
                </a:lnTo>
                <a:lnTo>
                  <a:pt x="218139" y="26602"/>
                </a:lnTo>
                <a:lnTo>
                  <a:pt x="247838" y="56455"/>
                </a:lnTo>
                <a:lnTo>
                  <a:pt x="267321" y="94317"/>
                </a:lnTo>
                <a:lnTo>
                  <a:pt x="274320" y="137921"/>
                </a:lnTo>
                <a:lnTo>
                  <a:pt x="267321" y="181526"/>
                </a:lnTo>
                <a:lnTo>
                  <a:pt x="247838" y="219388"/>
                </a:lnTo>
                <a:lnTo>
                  <a:pt x="218139" y="249241"/>
                </a:lnTo>
                <a:lnTo>
                  <a:pt x="180490" y="268815"/>
                </a:lnTo>
                <a:lnTo>
                  <a:pt x="137160" y="275843"/>
                </a:lnTo>
                <a:lnTo>
                  <a:pt x="93829" y="268815"/>
                </a:lnTo>
                <a:lnTo>
                  <a:pt x="56180" y="249241"/>
                </a:lnTo>
                <a:lnTo>
                  <a:pt x="26481" y="219388"/>
                </a:lnTo>
                <a:lnTo>
                  <a:pt x="6998" y="181526"/>
                </a:lnTo>
                <a:lnTo>
                  <a:pt x="0" y="137921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10601227" y="4973810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7922" y="0"/>
                </a:moveTo>
                <a:lnTo>
                  <a:pt x="94317" y="7028"/>
                </a:lnTo>
                <a:lnTo>
                  <a:pt x="56455" y="26602"/>
                </a:lnTo>
                <a:lnTo>
                  <a:pt x="26602" y="56455"/>
                </a:lnTo>
                <a:lnTo>
                  <a:pt x="7028" y="94317"/>
                </a:lnTo>
                <a:lnTo>
                  <a:pt x="0" y="137922"/>
                </a:lnTo>
                <a:lnTo>
                  <a:pt x="7028" y="181526"/>
                </a:lnTo>
                <a:lnTo>
                  <a:pt x="26602" y="219388"/>
                </a:lnTo>
                <a:lnTo>
                  <a:pt x="56455" y="249241"/>
                </a:lnTo>
                <a:lnTo>
                  <a:pt x="94317" y="268815"/>
                </a:lnTo>
                <a:lnTo>
                  <a:pt x="137922" y="275844"/>
                </a:lnTo>
                <a:lnTo>
                  <a:pt x="181526" y="268815"/>
                </a:lnTo>
                <a:lnTo>
                  <a:pt x="219388" y="249241"/>
                </a:lnTo>
                <a:lnTo>
                  <a:pt x="249241" y="219388"/>
                </a:lnTo>
                <a:lnTo>
                  <a:pt x="268815" y="181526"/>
                </a:lnTo>
                <a:lnTo>
                  <a:pt x="275844" y="137922"/>
                </a:lnTo>
                <a:lnTo>
                  <a:pt x="268815" y="94317"/>
                </a:lnTo>
                <a:lnTo>
                  <a:pt x="249241" y="56455"/>
                </a:lnTo>
                <a:lnTo>
                  <a:pt x="219388" y="26602"/>
                </a:lnTo>
                <a:lnTo>
                  <a:pt x="181526" y="702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10601227" y="4973810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0" y="137922"/>
                </a:moveTo>
                <a:lnTo>
                  <a:pt x="7028" y="94317"/>
                </a:lnTo>
                <a:lnTo>
                  <a:pt x="26602" y="56455"/>
                </a:lnTo>
                <a:lnTo>
                  <a:pt x="56455" y="26602"/>
                </a:lnTo>
                <a:lnTo>
                  <a:pt x="94317" y="7028"/>
                </a:lnTo>
                <a:lnTo>
                  <a:pt x="137922" y="0"/>
                </a:lnTo>
                <a:lnTo>
                  <a:pt x="181526" y="7028"/>
                </a:lnTo>
                <a:lnTo>
                  <a:pt x="219388" y="26602"/>
                </a:lnTo>
                <a:lnTo>
                  <a:pt x="249241" y="56455"/>
                </a:lnTo>
                <a:lnTo>
                  <a:pt x="268815" y="94317"/>
                </a:lnTo>
                <a:lnTo>
                  <a:pt x="275844" y="137922"/>
                </a:lnTo>
                <a:lnTo>
                  <a:pt x="268815" y="181526"/>
                </a:lnTo>
                <a:lnTo>
                  <a:pt x="249241" y="219388"/>
                </a:lnTo>
                <a:lnTo>
                  <a:pt x="219388" y="249241"/>
                </a:lnTo>
                <a:lnTo>
                  <a:pt x="181526" y="268815"/>
                </a:lnTo>
                <a:lnTo>
                  <a:pt x="137922" y="275844"/>
                </a:lnTo>
                <a:lnTo>
                  <a:pt x="94317" y="268815"/>
                </a:lnTo>
                <a:lnTo>
                  <a:pt x="56455" y="249241"/>
                </a:lnTo>
                <a:lnTo>
                  <a:pt x="26602" y="219388"/>
                </a:lnTo>
                <a:lnTo>
                  <a:pt x="702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10339981" y="5256828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7921" y="0"/>
                </a:moveTo>
                <a:lnTo>
                  <a:pt x="94317" y="7028"/>
                </a:lnTo>
                <a:lnTo>
                  <a:pt x="56455" y="26602"/>
                </a:lnTo>
                <a:lnTo>
                  <a:pt x="26602" y="56455"/>
                </a:lnTo>
                <a:lnTo>
                  <a:pt x="7028" y="94317"/>
                </a:lnTo>
                <a:lnTo>
                  <a:pt x="0" y="137922"/>
                </a:lnTo>
                <a:lnTo>
                  <a:pt x="7028" y="181526"/>
                </a:lnTo>
                <a:lnTo>
                  <a:pt x="26602" y="219388"/>
                </a:lnTo>
                <a:lnTo>
                  <a:pt x="56455" y="249241"/>
                </a:lnTo>
                <a:lnTo>
                  <a:pt x="94317" y="268815"/>
                </a:lnTo>
                <a:lnTo>
                  <a:pt x="137921" y="275844"/>
                </a:lnTo>
                <a:lnTo>
                  <a:pt x="181526" y="268815"/>
                </a:lnTo>
                <a:lnTo>
                  <a:pt x="219388" y="249241"/>
                </a:lnTo>
                <a:lnTo>
                  <a:pt x="249241" y="219388"/>
                </a:lnTo>
                <a:lnTo>
                  <a:pt x="268815" y="181526"/>
                </a:lnTo>
                <a:lnTo>
                  <a:pt x="275843" y="137922"/>
                </a:lnTo>
                <a:lnTo>
                  <a:pt x="268815" y="94317"/>
                </a:lnTo>
                <a:lnTo>
                  <a:pt x="249241" y="56455"/>
                </a:lnTo>
                <a:lnTo>
                  <a:pt x="219388" y="26602"/>
                </a:lnTo>
                <a:lnTo>
                  <a:pt x="181526" y="7028"/>
                </a:lnTo>
                <a:lnTo>
                  <a:pt x="137921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" name="object 43"/>
          <p:cNvSpPr/>
          <p:nvPr/>
        </p:nvSpPr>
        <p:spPr>
          <a:xfrm>
            <a:off x="10339981" y="5256828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0" y="137922"/>
                </a:moveTo>
                <a:lnTo>
                  <a:pt x="7028" y="94317"/>
                </a:lnTo>
                <a:lnTo>
                  <a:pt x="26602" y="56455"/>
                </a:lnTo>
                <a:lnTo>
                  <a:pt x="56455" y="26602"/>
                </a:lnTo>
                <a:lnTo>
                  <a:pt x="94317" y="7028"/>
                </a:lnTo>
                <a:lnTo>
                  <a:pt x="137921" y="0"/>
                </a:lnTo>
                <a:lnTo>
                  <a:pt x="181526" y="7028"/>
                </a:lnTo>
                <a:lnTo>
                  <a:pt x="219388" y="26602"/>
                </a:lnTo>
                <a:lnTo>
                  <a:pt x="249241" y="56455"/>
                </a:lnTo>
                <a:lnTo>
                  <a:pt x="268815" y="94317"/>
                </a:lnTo>
                <a:lnTo>
                  <a:pt x="275843" y="137922"/>
                </a:lnTo>
                <a:lnTo>
                  <a:pt x="268815" y="181526"/>
                </a:lnTo>
                <a:lnTo>
                  <a:pt x="249241" y="219388"/>
                </a:lnTo>
                <a:lnTo>
                  <a:pt x="219388" y="249241"/>
                </a:lnTo>
                <a:lnTo>
                  <a:pt x="181526" y="268815"/>
                </a:lnTo>
                <a:lnTo>
                  <a:pt x="137921" y="275844"/>
                </a:lnTo>
                <a:lnTo>
                  <a:pt x="94317" y="268815"/>
                </a:lnTo>
                <a:lnTo>
                  <a:pt x="56455" y="249241"/>
                </a:lnTo>
                <a:lnTo>
                  <a:pt x="26602" y="219388"/>
                </a:lnTo>
                <a:lnTo>
                  <a:pt x="7028" y="181526"/>
                </a:lnTo>
                <a:lnTo>
                  <a:pt x="0" y="137922"/>
                </a:lnTo>
                <a:close/>
              </a:path>
            </a:pathLst>
          </a:custGeom>
          <a:ln w="187451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9372742" y="2930481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137922" y="0"/>
                </a:moveTo>
                <a:lnTo>
                  <a:pt x="94317" y="7028"/>
                </a:lnTo>
                <a:lnTo>
                  <a:pt x="56455" y="26602"/>
                </a:lnTo>
                <a:lnTo>
                  <a:pt x="26602" y="56455"/>
                </a:lnTo>
                <a:lnTo>
                  <a:pt x="7028" y="94317"/>
                </a:lnTo>
                <a:lnTo>
                  <a:pt x="0" y="137922"/>
                </a:lnTo>
                <a:lnTo>
                  <a:pt x="7028" y="181526"/>
                </a:lnTo>
                <a:lnTo>
                  <a:pt x="26602" y="219388"/>
                </a:lnTo>
                <a:lnTo>
                  <a:pt x="56455" y="249241"/>
                </a:lnTo>
                <a:lnTo>
                  <a:pt x="94317" y="268815"/>
                </a:lnTo>
                <a:lnTo>
                  <a:pt x="137922" y="275844"/>
                </a:lnTo>
                <a:lnTo>
                  <a:pt x="181526" y="268815"/>
                </a:lnTo>
                <a:lnTo>
                  <a:pt x="219388" y="249241"/>
                </a:lnTo>
                <a:lnTo>
                  <a:pt x="249241" y="219388"/>
                </a:lnTo>
                <a:lnTo>
                  <a:pt x="268815" y="181526"/>
                </a:lnTo>
                <a:lnTo>
                  <a:pt x="275844" y="137922"/>
                </a:lnTo>
                <a:lnTo>
                  <a:pt x="268815" y="94317"/>
                </a:lnTo>
                <a:lnTo>
                  <a:pt x="249241" y="56455"/>
                </a:lnTo>
                <a:lnTo>
                  <a:pt x="219388" y="26602"/>
                </a:lnTo>
                <a:lnTo>
                  <a:pt x="181526" y="702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9372742" y="2930481"/>
            <a:ext cx="281852" cy="281852"/>
          </a:xfrm>
          <a:custGeom>
            <a:avLst/>
            <a:gdLst/>
            <a:ahLst/>
            <a:cxnLst/>
            <a:rect l="l" t="t" r="r" b="b"/>
            <a:pathLst>
              <a:path w="276225" h="276225">
                <a:moveTo>
                  <a:pt x="0" y="137922"/>
                </a:moveTo>
                <a:lnTo>
                  <a:pt x="7028" y="94317"/>
                </a:lnTo>
                <a:lnTo>
                  <a:pt x="26602" y="56455"/>
                </a:lnTo>
                <a:lnTo>
                  <a:pt x="56455" y="26602"/>
                </a:lnTo>
                <a:lnTo>
                  <a:pt x="94317" y="7028"/>
                </a:lnTo>
                <a:lnTo>
                  <a:pt x="137922" y="0"/>
                </a:lnTo>
                <a:lnTo>
                  <a:pt x="181526" y="7028"/>
                </a:lnTo>
                <a:lnTo>
                  <a:pt x="219388" y="26602"/>
                </a:lnTo>
                <a:lnTo>
                  <a:pt x="249241" y="56455"/>
                </a:lnTo>
                <a:lnTo>
                  <a:pt x="268815" y="94317"/>
                </a:lnTo>
                <a:lnTo>
                  <a:pt x="275844" y="137922"/>
                </a:lnTo>
                <a:lnTo>
                  <a:pt x="268815" y="181526"/>
                </a:lnTo>
                <a:lnTo>
                  <a:pt x="249241" y="219388"/>
                </a:lnTo>
                <a:lnTo>
                  <a:pt x="219388" y="249241"/>
                </a:lnTo>
                <a:lnTo>
                  <a:pt x="181526" y="268815"/>
                </a:lnTo>
                <a:lnTo>
                  <a:pt x="137922" y="275844"/>
                </a:lnTo>
                <a:lnTo>
                  <a:pt x="94317" y="268815"/>
                </a:lnTo>
                <a:lnTo>
                  <a:pt x="56455" y="249241"/>
                </a:lnTo>
                <a:lnTo>
                  <a:pt x="26602" y="219388"/>
                </a:lnTo>
                <a:lnTo>
                  <a:pt x="702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/>
          <p:nvPr/>
        </p:nvSpPr>
        <p:spPr>
          <a:xfrm>
            <a:off x="2987729" y="2261811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19" h="274319">
                <a:moveTo>
                  <a:pt x="137159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59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59" y="274319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19" y="137159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59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" name="object 47"/>
          <p:cNvSpPr/>
          <p:nvPr/>
        </p:nvSpPr>
        <p:spPr>
          <a:xfrm>
            <a:off x="2987729" y="2261811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19" h="274319">
                <a:moveTo>
                  <a:pt x="0" y="137159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59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19" y="137159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59" y="274319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59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/>
          <p:nvPr/>
        </p:nvSpPr>
        <p:spPr>
          <a:xfrm>
            <a:off x="8553234" y="3451421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137159" y="0"/>
                </a:moveTo>
                <a:lnTo>
                  <a:pt x="93829" y="7028"/>
                </a:lnTo>
                <a:lnTo>
                  <a:pt x="56180" y="26602"/>
                </a:lnTo>
                <a:lnTo>
                  <a:pt x="26481" y="56455"/>
                </a:lnTo>
                <a:lnTo>
                  <a:pt x="6998" y="94317"/>
                </a:lnTo>
                <a:lnTo>
                  <a:pt x="0" y="137922"/>
                </a:lnTo>
                <a:lnTo>
                  <a:pt x="6998" y="181526"/>
                </a:lnTo>
                <a:lnTo>
                  <a:pt x="26481" y="219388"/>
                </a:lnTo>
                <a:lnTo>
                  <a:pt x="56180" y="249241"/>
                </a:lnTo>
                <a:lnTo>
                  <a:pt x="93829" y="268815"/>
                </a:lnTo>
                <a:lnTo>
                  <a:pt x="137159" y="275844"/>
                </a:lnTo>
                <a:lnTo>
                  <a:pt x="180490" y="268815"/>
                </a:lnTo>
                <a:lnTo>
                  <a:pt x="218139" y="249241"/>
                </a:lnTo>
                <a:lnTo>
                  <a:pt x="247838" y="219388"/>
                </a:lnTo>
                <a:lnTo>
                  <a:pt x="267321" y="181526"/>
                </a:lnTo>
                <a:lnTo>
                  <a:pt x="274319" y="137922"/>
                </a:lnTo>
                <a:lnTo>
                  <a:pt x="267321" y="94317"/>
                </a:lnTo>
                <a:lnTo>
                  <a:pt x="247838" y="56455"/>
                </a:lnTo>
                <a:lnTo>
                  <a:pt x="218139" y="26602"/>
                </a:lnTo>
                <a:lnTo>
                  <a:pt x="180490" y="7028"/>
                </a:lnTo>
                <a:lnTo>
                  <a:pt x="137159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" name="object 49"/>
          <p:cNvSpPr/>
          <p:nvPr/>
        </p:nvSpPr>
        <p:spPr>
          <a:xfrm>
            <a:off x="8553234" y="3451421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0" y="137922"/>
                </a:moveTo>
                <a:lnTo>
                  <a:pt x="6998" y="94317"/>
                </a:lnTo>
                <a:lnTo>
                  <a:pt x="26481" y="56455"/>
                </a:lnTo>
                <a:lnTo>
                  <a:pt x="56180" y="26602"/>
                </a:lnTo>
                <a:lnTo>
                  <a:pt x="93829" y="7028"/>
                </a:lnTo>
                <a:lnTo>
                  <a:pt x="137159" y="0"/>
                </a:lnTo>
                <a:lnTo>
                  <a:pt x="180490" y="7028"/>
                </a:lnTo>
                <a:lnTo>
                  <a:pt x="218139" y="26602"/>
                </a:lnTo>
                <a:lnTo>
                  <a:pt x="247838" y="56455"/>
                </a:lnTo>
                <a:lnTo>
                  <a:pt x="267321" y="94317"/>
                </a:lnTo>
                <a:lnTo>
                  <a:pt x="274319" y="137922"/>
                </a:lnTo>
                <a:lnTo>
                  <a:pt x="267321" y="181526"/>
                </a:lnTo>
                <a:lnTo>
                  <a:pt x="247838" y="219388"/>
                </a:lnTo>
                <a:lnTo>
                  <a:pt x="218139" y="249241"/>
                </a:lnTo>
                <a:lnTo>
                  <a:pt x="180490" y="268815"/>
                </a:lnTo>
                <a:lnTo>
                  <a:pt x="137159" y="275844"/>
                </a:lnTo>
                <a:lnTo>
                  <a:pt x="93829" y="268815"/>
                </a:lnTo>
                <a:lnTo>
                  <a:pt x="56180" y="249241"/>
                </a:lnTo>
                <a:lnTo>
                  <a:pt x="26481" y="219388"/>
                </a:lnTo>
                <a:lnTo>
                  <a:pt x="699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" name="object 50"/>
          <p:cNvSpPr/>
          <p:nvPr/>
        </p:nvSpPr>
        <p:spPr>
          <a:xfrm>
            <a:off x="3569317" y="2471743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137921" y="0"/>
                </a:moveTo>
                <a:lnTo>
                  <a:pt x="94317" y="6998"/>
                </a:lnTo>
                <a:lnTo>
                  <a:pt x="56455" y="26481"/>
                </a:lnTo>
                <a:lnTo>
                  <a:pt x="26602" y="56180"/>
                </a:lnTo>
                <a:lnTo>
                  <a:pt x="7028" y="93829"/>
                </a:lnTo>
                <a:lnTo>
                  <a:pt x="0" y="137160"/>
                </a:lnTo>
                <a:lnTo>
                  <a:pt x="7028" y="180490"/>
                </a:lnTo>
                <a:lnTo>
                  <a:pt x="26602" y="218139"/>
                </a:lnTo>
                <a:lnTo>
                  <a:pt x="56455" y="247838"/>
                </a:lnTo>
                <a:lnTo>
                  <a:pt x="94317" y="267321"/>
                </a:lnTo>
                <a:lnTo>
                  <a:pt x="137921" y="274319"/>
                </a:lnTo>
                <a:lnTo>
                  <a:pt x="181526" y="267321"/>
                </a:lnTo>
                <a:lnTo>
                  <a:pt x="219388" y="247838"/>
                </a:lnTo>
                <a:lnTo>
                  <a:pt x="249241" y="218139"/>
                </a:lnTo>
                <a:lnTo>
                  <a:pt x="268815" y="180490"/>
                </a:lnTo>
                <a:lnTo>
                  <a:pt x="275843" y="137160"/>
                </a:lnTo>
                <a:lnTo>
                  <a:pt x="268815" y="93829"/>
                </a:lnTo>
                <a:lnTo>
                  <a:pt x="249241" y="56180"/>
                </a:lnTo>
                <a:lnTo>
                  <a:pt x="219388" y="26481"/>
                </a:lnTo>
                <a:lnTo>
                  <a:pt x="181526" y="6998"/>
                </a:lnTo>
                <a:lnTo>
                  <a:pt x="137921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" name="object 51"/>
          <p:cNvSpPr/>
          <p:nvPr/>
        </p:nvSpPr>
        <p:spPr>
          <a:xfrm>
            <a:off x="3569317" y="2471743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0" y="137160"/>
                </a:moveTo>
                <a:lnTo>
                  <a:pt x="7028" y="93829"/>
                </a:lnTo>
                <a:lnTo>
                  <a:pt x="26602" y="56180"/>
                </a:lnTo>
                <a:lnTo>
                  <a:pt x="56455" y="26481"/>
                </a:lnTo>
                <a:lnTo>
                  <a:pt x="94317" y="6998"/>
                </a:lnTo>
                <a:lnTo>
                  <a:pt x="137921" y="0"/>
                </a:lnTo>
                <a:lnTo>
                  <a:pt x="181526" y="6998"/>
                </a:lnTo>
                <a:lnTo>
                  <a:pt x="219388" y="26481"/>
                </a:lnTo>
                <a:lnTo>
                  <a:pt x="249241" y="56180"/>
                </a:lnTo>
                <a:lnTo>
                  <a:pt x="268815" y="93829"/>
                </a:lnTo>
                <a:lnTo>
                  <a:pt x="275843" y="137160"/>
                </a:lnTo>
                <a:lnTo>
                  <a:pt x="268815" y="180490"/>
                </a:lnTo>
                <a:lnTo>
                  <a:pt x="249241" y="218139"/>
                </a:lnTo>
                <a:lnTo>
                  <a:pt x="219388" y="247838"/>
                </a:lnTo>
                <a:lnTo>
                  <a:pt x="181526" y="267321"/>
                </a:lnTo>
                <a:lnTo>
                  <a:pt x="137921" y="274319"/>
                </a:lnTo>
                <a:lnTo>
                  <a:pt x="94317" y="267321"/>
                </a:lnTo>
                <a:lnTo>
                  <a:pt x="56455" y="247838"/>
                </a:lnTo>
                <a:lnTo>
                  <a:pt x="26602" y="218139"/>
                </a:lnTo>
                <a:lnTo>
                  <a:pt x="7028" y="180490"/>
                </a:lnTo>
                <a:lnTo>
                  <a:pt x="0" y="137160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3667283" y="2291358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137160" y="0"/>
                </a:moveTo>
                <a:lnTo>
                  <a:pt x="93829" y="7028"/>
                </a:lnTo>
                <a:lnTo>
                  <a:pt x="56180" y="26602"/>
                </a:lnTo>
                <a:lnTo>
                  <a:pt x="26481" y="56455"/>
                </a:lnTo>
                <a:lnTo>
                  <a:pt x="6998" y="94317"/>
                </a:lnTo>
                <a:lnTo>
                  <a:pt x="0" y="137922"/>
                </a:lnTo>
                <a:lnTo>
                  <a:pt x="6998" y="181526"/>
                </a:lnTo>
                <a:lnTo>
                  <a:pt x="26481" y="219388"/>
                </a:lnTo>
                <a:lnTo>
                  <a:pt x="56180" y="249241"/>
                </a:lnTo>
                <a:lnTo>
                  <a:pt x="93829" y="268815"/>
                </a:lnTo>
                <a:lnTo>
                  <a:pt x="137160" y="275844"/>
                </a:lnTo>
                <a:lnTo>
                  <a:pt x="180490" y="268815"/>
                </a:lnTo>
                <a:lnTo>
                  <a:pt x="218139" y="249241"/>
                </a:lnTo>
                <a:lnTo>
                  <a:pt x="247838" y="219388"/>
                </a:lnTo>
                <a:lnTo>
                  <a:pt x="267321" y="181526"/>
                </a:lnTo>
                <a:lnTo>
                  <a:pt x="274320" y="137922"/>
                </a:lnTo>
                <a:lnTo>
                  <a:pt x="267321" y="94317"/>
                </a:lnTo>
                <a:lnTo>
                  <a:pt x="247838" y="56455"/>
                </a:lnTo>
                <a:lnTo>
                  <a:pt x="218139" y="26602"/>
                </a:lnTo>
                <a:lnTo>
                  <a:pt x="180490" y="7028"/>
                </a:lnTo>
                <a:lnTo>
                  <a:pt x="137160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3667283" y="2291358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0" y="137922"/>
                </a:moveTo>
                <a:lnTo>
                  <a:pt x="6998" y="94317"/>
                </a:lnTo>
                <a:lnTo>
                  <a:pt x="26481" y="56455"/>
                </a:lnTo>
                <a:lnTo>
                  <a:pt x="56180" y="26602"/>
                </a:lnTo>
                <a:lnTo>
                  <a:pt x="93829" y="7028"/>
                </a:lnTo>
                <a:lnTo>
                  <a:pt x="137160" y="0"/>
                </a:lnTo>
                <a:lnTo>
                  <a:pt x="180490" y="7028"/>
                </a:lnTo>
                <a:lnTo>
                  <a:pt x="218139" y="26602"/>
                </a:lnTo>
                <a:lnTo>
                  <a:pt x="247838" y="56455"/>
                </a:lnTo>
                <a:lnTo>
                  <a:pt x="267321" y="94317"/>
                </a:lnTo>
                <a:lnTo>
                  <a:pt x="274320" y="137922"/>
                </a:lnTo>
                <a:lnTo>
                  <a:pt x="267321" y="181526"/>
                </a:lnTo>
                <a:lnTo>
                  <a:pt x="247838" y="219388"/>
                </a:lnTo>
                <a:lnTo>
                  <a:pt x="218139" y="249241"/>
                </a:lnTo>
                <a:lnTo>
                  <a:pt x="180490" y="268815"/>
                </a:lnTo>
                <a:lnTo>
                  <a:pt x="137160" y="275844"/>
                </a:lnTo>
                <a:lnTo>
                  <a:pt x="93829" y="268815"/>
                </a:lnTo>
                <a:lnTo>
                  <a:pt x="56180" y="249241"/>
                </a:lnTo>
                <a:lnTo>
                  <a:pt x="26481" y="219388"/>
                </a:lnTo>
                <a:lnTo>
                  <a:pt x="6998" y="181526"/>
                </a:lnTo>
                <a:lnTo>
                  <a:pt x="0" y="137922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/>
          <p:nvPr/>
        </p:nvSpPr>
        <p:spPr>
          <a:xfrm>
            <a:off x="5887888" y="1586922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137922" y="0"/>
                </a:moveTo>
                <a:lnTo>
                  <a:pt x="94317" y="6998"/>
                </a:lnTo>
                <a:lnTo>
                  <a:pt x="56455" y="26481"/>
                </a:lnTo>
                <a:lnTo>
                  <a:pt x="26602" y="56180"/>
                </a:lnTo>
                <a:lnTo>
                  <a:pt x="7028" y="93829"/>
                </a:lnTo>
                <a:lnTo>
                  <a:pt x="0" y="137160"/>
                </a:lnTo>
                <a:lnTo>
                  <a:pt x="7028" y="180490"/>
                </a:lnTo>
                <a:lnTo>
                  <a:pt x="26602" y="218139"/>
                </a:lnTo>
                <a:lnTo>
                  <a:pt x="56455" y="247838"/>
                </a:lnTo>
                <a:lnTo>
                  <a:pt x="94317" y="267321"/>
                </a:lnTo>
                <a:lnTo>
                  <a:pt x="137922" y="274320"/>
                </a:lnTo>
                <a:lnTo>
                  <a:pt x="181526" y="267321"/>
                </a:lnTo>
                <a:lnTo>
                  <a:pt x="219388" y="247838"/>
                </a:lnTo>
                <a:lnTo>
                  <a:pt x="249241" y="218139"/>
                </a:lnTo>
                <a:lnTo>
                  <a:pt x="268815" y="180490"/>
                </a:lnTo>
                <a:lnTo>
                  <a:pt x="275844" y="137160"/>
                </a:lnTo>
                <a:lnTo>
                  <a:pt x="268815" y="93829"/>
                </a:lnTo>
                <a:lnTo>
                  <a:pt x="249241" y="56180"/>
                </a:lnTo>
                <a:lnTo>
                  <a:pt x="219388" y="26481"/>
                </a:lnTo>
                <a:lnTo>
                  <a:pt x="181526" y="699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5" name="object 55"/>
          <p:cNvSpPr/>
          <p:nvPr/>
        </p:nvSpPr>
        <p:spPr>
          <a:xfrm>
            <a:off x="5887888" y="1586922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0" y="137160"/>
                </a:moveTo>
                <a:lnTo>
                  <a:pt x="7028" y="93829"/>
                </a:lnTo>
                <a:lnTo>
                  <a:pt x="26602" y="56180"/>
                </a:lnTo>
                <a:lnTo>
                  <a:pt x="56455" y="26481"/>
                </a:lnTo>
                <a:lnTo>
                  <a:pt x="94317" y="6998"/>
                </a:lnTo>
                <a:lnTo>
                  <a:pt x="137922" y="0"/>
                </a:lnTo>
                <a:lnTo>
                  <a:pt x="181526" y="6998"/>
                </a:lnTo>
                <a:lnTo>
                  <a:pt x="219388" y="26481"/>
                </a:lnTo>
                <a:lnTo>
                  <a:pt x="249241" y="56180"/>
                </a:lnTo>
                <a:lnTo>
                  <a:pt x="268815" y="93829"/>
                </a:lnTo>
                <a:lnTo>
                  <a:pt x="275844" y="137160"/>
                </a:lnTo>
                <a:lnTo>
                  <a:pt x="268815" y="180490"/>
                </a:lnTo>
                <a:lnTo>
                  <a:pt x="249241" y="218139"/>
                </a:lnTo>
                <a:lnTo>
                  <a:pt x="219388" y="247838"/>
                </a:lnTo>
                <a:lnTo>
                  <a:pt x="181526" y="267321"/>
                </a:lnTo>
                <a:lnTo>
                  <a:pt x="137922" y="274320"/>
                </a:lnTo>
                <a:lnTo>
                  <a:pt x="94317" y="267321"/>
                </a:lnTo>
                <a:lnTo>
                  <a:pt x="56455" y="247838"/>
                </a:lnTo>
                <a:lnTo>
                  <a:pt x="26602" y="218139"/>
                </a:lnTo>
                <a:lnTo>
                  <a:pt x="7028" y="180490"/>
                </a:lnTo>
                <a:lnTo>
                  <a:pt x="0" y="137160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/>
          <p:nvPr/>
        </p:nvSpPr>
        <p:spPr>
          <a:xfrm>
            <a:off x="6340405" y="1686445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137922" y="0"/>
                </a:moveTo>
                <a:lnTo>
                  <a:pt x="94317" y="6998"/>
                </a:lnTo>
                <a:lnTo>
                  <a:pt x="56455" y="26481"/>
                </a:lnTo>
                <a:lnTo>
                  <a:pt x="26602" y="56180"/>
                </a:lnTo>
                <a:lnTo>
                  <a:pt x="7028" y="93829"/>
                </a:lnTo>
                <a:lnTo>
                  <a:pt x="0" y="137160"/>
                </a:lnTo>
                <a:lnTo>
                  <a:pt x="7028" y="180490"/>
                </a:lnTo>
                <a:lnTo>
                  <a:pt x="26602" y="218139"/>
                </a:lnTo>
                <a:lnTo>
                  <a:pt x="56455" y="247838"/>
                </a:lnTo>
                <a:lnTo>
                  <a:pt x="94317" y="267321"/>
                </a:lnTo>
                <a:lnTo>
                  <a:pt x="137922" y="274320"/>
                </a:lnTo>
                <a:lnTo>
                  <a:pt x="181526" y="267321"/>
                </a:lnTo>
                <a:lnTo>
                  <a:pt x="219388" y="247838"/>
                </a:lnTo>
                <a:lnTo>
                  <a:pt x="249241" y="218139"/>
                </a:lnTo>
                <a:lnTo>
                  <a:pt x="268815" y="180490"/>
                </a:lnTo>
                <a:lnTo>
                  <a:pt x="275843" y="137160"/>
                </a:lnTo>
                <a:lnTo>
                  <a:pt x="268815" y="93829"/>
                </a:lnTo>
                <a:lnTo>
                  <a:pt x="249241" y="56180"/>
                </a:lnTo>
                <a:lnTo>
                  <a:pt x="219388" y="26481"/>
                </a:lnTo>
                <a:lnTo>
                  <a:pt x="181526" y="6998"/>
                </a:lnTo>
                <a:lnTo>
                  <a:pt x="137922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7" name="object 57"/>
          <p:cNvSpPr/>
          <p:nvPr/>
        </p:nvSpPr>
        <p:spPr>
          <a:xfrm>
            <a:off x="6340405" y="1686445"/>
            <a:ext cx="281852" cy="279908"/>
          </a:xfrm>
          <a:custGeom>
            <a:avLst/>
            <a:gdLst/>
            <a:ahLst/>
            <a:cxnLst/>
            <a:rect l="l" t="t" r="r" b="b"/>
            <a:pathLst>
              <a:path w="276225" h="274319">
                <a:moveTo>
                  <a:pt x="0" y="137160"/>
                </a:moveTo>
                <a:lnTo>
                  <a:pt x="7028" y="93829"/>
                </a:lnTo>
                <a:lnTo>
                  <a:pt x="26602" y="56180"/>
                </a:lnTo>
                <a:lnTo>
                  <a:pt x="56455" y="26481"/>
                </a:lnTo>
                <a:lnTo>
                  <a:pt x="94317" y="6998"/>
                </a:lnTo>
                <a:lnTo>
                  <a:pt x="137922" y="0"/>
                </a:lnTo>
                <a:lnTo>
                  <a:pt x="181526" y="6998"/>
                </a:lnTo>
                <a:lnTo>
                  <a:pt x="219388" y="26481"/>
                </a:lnTo>
                <a:lnTo>
                  <a:pt x="249241" y="56180"/>
                </a:lnTo>
                <a:lnTo>
                  <a:pt x="268815" y="93829"/>
                </a:lnTo>
                <a:lnTo>
                  <a:pt x="275843" y="137160"/>
                </a:lnTo>
                <a:lnTo>
                  <a:pt x="268815" y="180490"/>
                </a:lnTo>
                <a:lnTo>
                  <a:pt x="249241" y="218139"/>
                </a:lnTo>
                <a:lnTo>
                  <a:pt x="219388" y="247838"/>
                </a:lnTo>
                <a:lnTo>
                  <a:pt x="181526" y="267321"/>
                </a:lnTo>
                <a:lnTo>
                  <a:pt x="137922" y="274320"/>
                </a:lnTo>
                <a:lnTo>
                  <a:pt x="94317" y="267321"/>
                </a:lnTo>
                <a:lnTo>
                  <a:pt x="56455" y="247838"/>
                </a:lnTo>
                <a:lnTo>
                  <a:pt x="26602" y="218139"/>
                </a:lnTo>
                <a:lnTo>
                  <a:pt x="7028" y="180490"/>
                </a:lnTo>
                <a:lnTo>
                  <a:pt x="0" y="137160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8" name="object 58"/>
          <p:cNvSpPr/>
          <p:nvPr/>
        </p:nvSpPr>
        <p:spPr>
          <a:xfrm>
            <a:off x="6169350" y="2016115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137160" y="0"/>
                </a:moveTo>
                <a:lnTo>
                  <a:pt x="93829" y="6998"/>
                </a:lnTo>
                <a:lnTo>
                  <a:pt x="56180" y="26481"/>
                </a:lnTo>
                <a:lnTo>
                  <a:pt x="26481" y="56180"/>
                </a:lnTo>
                <a:lnTo>
                  <a:pt x="6998" y="93829"/>
                </a:lnTo>
                <a:lnTo>
                  <a:pt x="0" y="137160"/>
                </a:lnTo>
                <a:lnTo>
                  <a:pt x="6998" y="180490"/>
                </a:lnTo>
                <a:lnTo>
                  <a:pt x="26481" y="218139"/>
                </a:lnTo>
                <a:lnTo>
                  <a:pt x="56180" y="247838"/>
                </a:lnTo>
                <a:lnTo>
                  <a:pt x="93829" y="267321"/>
                </a:lnTo>
                <a:lnTo>
                  <a:pt x="137160" y="274320"/>
                </a:lnTo>
                <a:lnTo>
                  <a:pt x="180490" y="267321"/>
                </a:lnTo>
                <a:lnTo>
                  <a:pt x="218139" y="247838"/>
                </a:lnTo>
                <a:lnTo>
                  <a:pt x="247838" y="218139"/>
                </a:lnTo>
                <a:lnTo>
                  <a:pt x="267321" y="180490"/>
                </a:lnTo>
                <a:lnTo>
                  <a:pt x="274319" y="137160"/>
                </a:lnTo>
                <a:lnTo>
                  <a:pt x="267321" y="93829"/>
                </a:lnTo>
                <a:lnTo>
                  <a:pt x="247838" y="56180"/>
                </a:lnTo>
                <a:lnTo>
                  <a:pt x="218139" y="26481"/>
                </a:lnTo>
                <a:lnTo>
                  <a:pt x="180490" y="6998"/>
                </a:lnTo>
                <a:lnTo>
                  <a:pt x="137160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9" name="object 59"/>
          <p:cNvSpPr/>
          <p:nvPr/>
        </p:nvSpPr>
        <p:spPr>
          <a:xfrm>
            <a:off x="6169350" y="2016115"/>
            <a:ext cx="279908" cy="279908"/>
          </a:xfrm>
          <a:custGeom>
            <a:avLst/>
            <a:gdLst/>
            <a:ahLst/>
            <a:cxnLst/>
            <a:rect l="l" t="t" r="r" b="b"/>
            <a:pathLst>
              <a:path w="274320" h="274319">
                <a:moveTo>
                  <a:pt x="0" y="137160"/>
                </a:moveTo>
                <a:lnTo>
                  <a:pt x="6998" y="93829"/>
                </a:lnTo>
                <a:lnTo>
                  <a:pt x="26481" y="56180"/>
                </a:lnTo>
                <a:lnTo>
                  <a:pt x="56180" y="26481"/>
                </a:lnTo>
                <a:lnTo>
                  <a:pt x="93829" y="6998"/>
                </a:lnTo>
                <a:lnTo>
                  <a:pt x="137160" y="0"/>
                </a:lnTo>
                <a:lnTo>
                  <a:pt x="180490" y="6998"/>
                </a:lnTo>
                <a:lnTo>
                  <a:pt x="218139" y="26481"/>
                </a:lnTo>
                <a:lnTo>
                  <a:pt x="247838" y="56180"/>
                </a:lnTo>
                <a:lnTo>
                  <a:pt x="267321" y="93829"/>
                </a:lnTo>
                <a:lnTo>
                  <a:pt x="274319" y="137160"/>
                </a:lnTo>
                <a:lnTo>
                  <a:pt x="267321" y="180490"/>
                </a:lnTo>
                <a:lnTo>
                  <a:pt x="247838" y="218139"/>
                </a:lnTo>
                <a:lnTo>
                  <a:pt x="218139" y="247838"/>
                </a:lnTo>
                <a:lnTo>
                  <a:pt x="180490" y="267321"/>
                </a:lnTo>
                <a:lnTo>
                  <a:pt x="137160" y="274320"/>
                </a:lnTo>
                <a:lnTo>
                  <a:pt x="93829" y="267321"/>
                </a:lnTo>
                <a:lnTo>
                  <a:pt x="56180" y="247838"/>
                </a:lnTo>
                <a:lnTo>
                  <a:pt x="26481" y="218139"/>
                </a:lnTo>
                <a:lnTo>
                  <a:pt x="6998" y="180490"/>
                </a:lnTo>
                <a:lnTo>
                  <a:pt x="0" y="137160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0" name="object 60"/>
          <p:cNvSpPr/>
          <p:nvPr/>
        </p:nvSpPr>
        <p:spPr>
          <a:xfrm>
            <a:off x="6169350" y="1602474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137160" y="0"/>
                </a:moveTo>
                <a:lnTo>
                  <a:pt x="93829" y="7028"/>
                </a:lnTo>
                <a:lnTo>
                  <a:pt x="56180" y="26602"/>
                </a:lnTo>
                <a:lnTo>
                  <a:pt x="26481" y="56455"/>
                </a:lnTo>
                <a:lnTo>
                  <a:pt x="6998" y="94317"/>
                </a:lnTo>
                <a:lnTo>
                  <a:pt x="0" y="137921"/>
                </a:lnTo>
                <a:lnTo>
                  <a:pt x="6998" y="181526"/>
                </a:lnTo>
                <a:lnTo>
                  <a:pt x="26481" y="219388"/>
                </a:lnTo>
                <a:lnTo>
                  <a:pt x="56180" y="249241"/>
                </a:lnTo>
                <a:lnTo>
                  <a:pt x="93829" y="268815"/>
                </a:lnTo>
                <a:lnTo>
                  <a:pt x="137160" y="275843"/>
                </a:lnTo>
                <a:lnTo>
                  <a:pt x="180490" y="268815"/>
                </a:lnTo>
                <a:lnTo>
                  <a:pt x="218139" y="249241"/>
                </a:lnTo>
                <a:lnTo>
                  <a:pt x="247838" y="219388"/>
                </a:lnTo>
                <a:lnTo>
                  <a:pt x="267321" y="181526"/>
                </a:lnTo>
                <a:lnTo>
                  <a:pt x="274319" y="137921"/>
                </a:lnTo>
                <a:lnTo>
                  <a:pt x="267321" y="94317"/>
                </a:lnTo>
                <a:lnTo>
                  <a:pt x="247838" y="56455"/>
                </a:lnTo>
                <a:lnTo>
                  <a:pt x="218139" y="26602"/>
                </a:lnTo>
                <a:lnTo>
                  <a:pt x="180490" y="7028"/>
                </a:lnTo>
                <a:lnTo>
                  <a:pt x="137160" y="0"/>
                </a:lnTo>
                <a:close/>
              </a:path>
            </a:pathLst>
          </a:custGeom>
          <a:solidFill>
            <a:srgbClr val="0082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1" name="object 61"/>
          <p:cNvSpPr/>
          <p:nvPr/>
        </p:nvSpPr>
        <p:spPr>
          <a:xfrm>
            <a:off x="6169350" y="1602474"/>
            <a:ext cx="279908" cy="281852"/>
          </a:xfrm>
          <a:custGeom>
            <a:avLst/>
            <a:gdLst/>
            <a:ahLst/>
            <a:cxnLst/>
            <a:rect l="l" t="t" r="r" b="b"/>
            <a:pathLst>
              <a:path w="274320" h="276225">
                <a:moveTo>
                  <a:pt x="0" y="137921"/>
                </a:moveTo>
                <a:lnTo>
                  <a:pt x="6998" y="94317"/>
                </a:lnTo>
                <a:lnTo>
                  <a:pt x="26481" y="56455"/>
                </a:lnTo>
                <a:lnTo>
                  <a:pt x="56180" y="26602"/>
                </a:lnTo>
                <a:lnTo>
                  <a:pt x="93829" y="7028"/>
                </a:lnTo>
                <a:lnTo>
                  <a:pt x="137160" y="0"/>
                </a:lnTo>
                <a:lnTo>
                  <a:pt x="180490" y="7028"/>
                </a:lnTo>
                <a:lnTo>
                  <a:pt x="218139" y="26602"/>
                </a:lnTo>
                <a:lnTo>
                  <a:pt x="247838" y="56455"/>
                </a:lnTo>
                <a:lnTo>
                  <a:pt x="267321" y="94317"/>
                </a:lnTo>
                <a:lnTo>
                  <a:pt x="274319" y="137921"/>
                </a:lnTo>
                <a:lnTo>
                  <a:pt x="267321" y="181526"/>
                </a:lnTo>
                <a:lnTo>
                  <a:pt x="247838" y="219388"/>
                </a:lnTo>
                <a:lnTo>
                  <a:pt x="218139" y="249241"/>
                </a:lnTo>
                <a:lnTo>
                  <a:pt x="180490" y="268815"/>
                </a:lnTo>
                <a:lnTo>
                  <a:pt x="137160" y="275843"/>
                </a:lnTo>
                <a:lnTo>
                  <a:pt x="93829" y="268815"/>
                </a:lnTo>
                <a:lnTo>
                  <a:pt x="56180" y="249241"/>
                </a:lnTo>
                <a:lnTo>
                  <a:pt x="26481" y="219388"/>
                </a:lnTo>
                <a:lnTo>
                  <a:pt x="6998" y="181526"/>
                </a:lnTo>
                <a:lnTo>
                  <a:pt x="0" y="137921"/>
                </a:lnTo>
                <a:close/>
              </a:path>
            </a:pathLst>
          </a:custGeom>
          <a:ln w="187452">
            <a:solidFill>
              <a:srgbClr val="1BFFE2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2" name="object 62"/>
          <p:cNvSpPr/>
          <p:nvPr/>
        </p:nvSpPr>
        <p:spPr>
          <a:xfrm>
            <a:off x="477577" y="5608397"/>
            <a:ext cx="2647644" cy="1879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3" name="object 63"/>
          <p:cNvSpPr/>
          <p:nvPr/>
        </p:nvSpPr>
        <p:spPr>
          <a:xfrm>
            <a:off x="470242" y="5912098"/>
            <a:ext cx="3212981" cy="1774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4" name="object 64"/>
          <p:cNvSpPr/>
          <p:nvPr/>
        </p:nvSpPr>
        <p:spPr>
          <a:xfrm>
            <a:off x="463491" y="6152054"/>
            <a:ext cx="714814" cy="17235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5" name="object 65"/>
          <p:cNvSpPr/>
          <p:nvPr/>
        </p:nvSpPr>
        <p:spPr>
          <a:xfrm>
            <a:off x="1226435" y="6225175"/>
            <a:ext cx="90969" cy="114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6" name="object 66"/>
          <p:cNvSpPr/>
          <p:nvPr/>
        </p:nvSpPr>
        <p:spPr>
          <a:xfrm>
            <a:off x="1383054" y="6146910"/>
            <a:ext cx="1734911" cy="1765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7" name="object 67"/>
          <p:cNvSpPr/>
          <p:nvPr/>
        </p:nvSpPr>
        <p:spPr>
          <a:xfrm>
            <a:off x="470241" y="6381722"/>
            <a:ext cx="1285763" cy="17749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8" name="object 68"/>
          <p:cNvSpPr/>
          <p:nvPr/>
        </p:nvSpPr>
        <p:spPr>
          <a:xfrm>
            <a:off x="1815744" y="6459987"/>
            <a:ext cx="90970" cy="1146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9" name="object 69"/>
          <p:cNvSpPr/>
          <p:nvPr/>
        </p:nvSpPr>
        <p:spPr>
          <a:xfrm>
            <a:off x="1973971" y="6381721"/>
            <a:ext cx="1734911" cy="17652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0" name="object 70"/>
          <p:cNvSpPr/>
          <p:nvPr/>
        </p:nvSpPr>
        <p:spPr>
          <a:xfrm>
            <a:off x="471837" y="6616532"/>
            <a:ext cx="2273435" cy="13689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1" name="object 71"/>
          <p:cNvSpPr txBox="1"/>
          <p:nvPr/>
        </p:nvSpPr>
        <p:spPr>
          <a:xfrm>
            <a:off x="6200063" y="5473574"/>
            <a:ext cx="3237084" cy="847008"/>
          </a:xfrm>
          <a:prstGeom prst="rect">
            <a:avLst/>
          </a:prstGeom>
        </p:spPr>
        <p:txBody>
          <a:bodyPr vert="horz" wrap="square" lIns="0" tIns="41468" rIns="0" bIns="0" rtlCol="0">
            <a:spAutoFit/>
          </a:bodyPr>
          <a:lstStyle/>
          <a:p>
            <a:pPr marL="12959">
              <a:spcBef>
                <a:spcPts val="327"/>
              </a:spcBef>
            </a:pPr>
            <a:r>
              <a:rPr sz="2041" b="1" spc="-20" dirty="0">
                <a:solidFill>
                  <a:srgbClr val="FFFFFF"/>
                </a:solidFill>
                <a:latin typeface="Segoe UI Semibold"/>
                <a:cs typeface="Segoe UI Semibold"/>
              </a:rPr>
              <a:t>NEWLY</a:t>
            </a:r>
            <a:r>
              <a:rPr sz="2041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2041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ANNOUNCED:</a:t>
            </a:r>
            <a:endParaRPr sz="2041">
              <a:latin typeface="Segoe UI Semibold"/>
              <a:cs typeface="Segoe UI Semibold"/>
            </a:endParaRPr>
          </a:p>
          <a:p>
            <a:pPr marL="12959" marR="5184">
              <a:lnSpc>
                <a:spcPct val="107900"/>
              </a:lnSpc>
              <a:spcBef>
                <a:spcPts val="20"/>
              </a:spcBef>
            </a:pPr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France: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France </a:t>
            </a:r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Central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and France </a:t>
            </a:r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South  </a:t>
            </a:r>
            <a:r>
              <a:rPr sz="1429" dirty="0">
                <a:solidFill>
                  <a:srgbClr val="FFFFFF"/>
                </a:solidFill>
                <a:latin typeface="Segoe UI"/>
                <a:cs typeface="Segoe UI"/>
              </a:rPr>
              <a:t>DoD East and</a:t>
            </a:r>
            <a:r>
              <a:rPr sz="1429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429" spc="-5" dirty="0">
                <a:solidFill>
                  <a:srgbClr val="FFFFFF"/>
                </a:solidFill>
                <a:latin typeface="Segoe UI"/>
                <a:cs typeface="Segoe UI"/>
              </a:rPr>
              <a:t>Central</a:t>
            </a:r>
            <a:endParaRPr sz="1429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9966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472367" y="463921"/>
            <a:ext cx="2290140" cy="5193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2962590" y="467292"/>
            <a:ext cx="6507213" cy="665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3249755" y="2502067"/>
            <a:ext cx="9193552" cy="1176002"/>
          </a:xfrm>
          <a:custGeom>
            <a:avLst/>
            <a:gdLst/>
            <a:ahLst/>
            <a:cxnLst/>
            <a:rect l="l" t="t" r="r" b="b"/>
            <a:pathLst>
              <a:path w="9010015" h="1152525">
                <a:moveTo>
                  <a:pt x="0" y="1152143"/>
                </a:moveTo>
                <a:lnTo>
                  <a:pt x="9009888" y="1152143"/>
                </a:lnTo>
                <a:lnTo>
                  <a:pt x="9009888" y="0"/>
                </a:lnTo>
                <a:lnTo>
                  <a:pt x="0" y="0"/>
                </a:lnTo>
                <a:lnTo>
                  <a:pt x="0" y="1152143"/>
                </a:lnTo>
                <a:close/>
              </a:path>
            </a:pathLst>
          </a:custGeom>
          <a:solidFill>
            <a:srgbClr val="005AA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3547935" y="2872427"/>
            <a:ext cx="1040065" cy="190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3536789" y="3158943"/>
            <a:ext cx="1133627" cy="159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3249755" y="3850289"/>
            <a:ext cx="9193552" cy="1174059"/>
          </a:xfrm>
          <a:custGeom>
            <a:avLst/>
            <a:gdLst/>
            <a:ahLst/>
            <a:cxnLst/>
            <a:rect l="l" t="t" r="r" b="b"/>
            <a:pathLst>
              <a:path w="9010015" h="1150620">
                <a:moveTo>
                  <a:pt x="0" y="1150620"/>
                </a:moveTo>
                <a:lnTo>
                  <a:pt x="9009888" y="1150620"/>
                </a:lnTo>
                <a:lnTo>
                  <a:pt x="9009888" y="0"/>
                </a:lnTo>
                <a:lnTo>
                  <a:pt x="0" y="0"/>
                </a:lnTo>
                <a:lnTo>
                  <a:pt x="0" y="1150620"/>
                </a:lnTo>
                <a:close/>
              </a:path>
            </a:pathLst>
          </a:custGeom>
          <a:solidFill>
            <a:srgbClr val="005AA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3539640" y="4021992"/>
            <a:ext cx="940284" cy="1906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3547935" y="4326782"/>
            <a:ext cx="746032" cy="190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4321568" y="4435737"/>
            <a:ext cx="67575" cy="159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4410206" y="4329115"/>
            <a:ext cx="359604" cy="1882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3536272" y="4638697"/>
            <a:ext cx="1011167" cy="238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6631976" y="5800316"/>
            <a:ext cx="780631" cy="780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5960198" y="5800316"/>
            <a:ext cx="779077" cy="7806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5289973" y="5800316"/>
            <a:ext cx="780632" cy="780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7298313" y="4751308"/>
            <a:ext cx="548801" cy="952465"/>
          </a:xfrm>
          <a:custGeom>
            <a:avLst/>
            <a:gdLst/>
            <a:ahLst/>
            <a:cxnLst/>
            <a:rect l="l" t="t" r="r" b="b"/>
            <a:pathLst>
              <a:path w="537845" h="933450">
                <a:moveTo>
                  <a:pt x="7874" y="764540"/>
                </a:moveTo>
                <a:lnTo>
                  <a:pt x="0" y="933081"/>
                </a:lnTo>
                <a:lnTo>
                  <a:pt x="139573" y="838327"/>
                </a:lnTo>
                <a:lnTo>
                  <a:pt x="134812" y="835660"/>
                </a:lnTo>
                <a:lnTo>
                  <a:pt x="83438" y="835660"/>
                </a:lnTo>
                <a:lnTo>
                  <a:pt x="39497" y="811149"/>
                </a:lnTo>
                <a:lnTo>
                  <a:pt x="51813" y="789157"/>
                </a:lnTo>
                <a:lnTo>
                  <a:pt x="7874" y="764540"/>
                </a:lnTo>
                <a:close/>
              </a:path>
              <a:path w="537845" h="933450">
                <a:moveTo>
                  <a:pt x="51813" y="789157"/>
                </a:moveTo>
                <a:lnTo>
                  <a:pt x="39497" y="811149"/>
                </a:lnTo>
                <a:lnTo>
                  <a:pt x="83438" y="835660"/>
                </a:lnTo>
                <a:lnTo>
                  <a:pt x="95710" y="813752"/>
                </a:lnTo>
                <a:lnTo>
                  <a:pt x="51813" y="789157"/>
                </a:lnTo>
                <a:close/>
              </a:path>
              <a:path w="537845" h="933450">
                <a:moveTo>
                  <a:pt x="95710" y="813752"/>
                </a:moveTo>
                <a:lnTo>
                  <a:pt x="83438" y="835660"/>
                </a:lnTo>
                <a:lnTo>
                  <a:pt x="134812" y="835660"/>
                </a:lnTo>
                <a:lnTo>
                  <a:pt x="95710" y="813752"/>
                </a:lnTo>
                <a:close/>
              </a:path>
              <a:path w="537845" h="933450">
                <a:moveTo>
                  <a:pt x="493775" y="0"/>
                </a:moveTo>
                <a:lnTo>
                  <a:pt x="51813" y="789157"/>
                </a:lnTo>
                <a:lnTo>
                  <a:pt x="95710" y="813752"/>
                </a:lnTo>
                <a:lnTo>
                  <a:pt x="537718" y="24638"/>
                </a:lnTo>
                <a:lnTo>
                  <a:pt x="49377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8259460" y="4750142"/>
            <a:ext cx="602580" cy="925899"/>
          </a:xfrm>
          <a:custGeom>
            <a:avLst/>
            <a:gdLst/>
            <a:ahLst/>
            <a:cxnLst/>
            <a:rect l="l" t="t" r="r" b="b"/>
            <a:pathLst>
              <a:path w="590550" h="907414">
                <a:moveTo>
                  <a:pt x="487995" y="793579"/>
                </a:moveTo>
                <a:lnTo>
                  <a:pt x="445643" y="820547"/>
                </a:lnTo>
                <a:lnTo>
                  <a:pt x="590296" y="907415"/>
                </a:lnTo>
                <a:lnTo>
                  <a:pt x="580701" y="814832"/>
                </a:lnTo>
                <a:lnTo>
                  <a:pt x="501523" y="814832"/>
                </a:lnTo>
                <a:lnTo>
                  <a:pt x="487995" y="793579"/>
                </a:lnTo>
                <a:close/>
              </a:path>
              <a:path w="590550" h="907414">
                <a:moveTo>
                  <a:pt x="530431" y="766560"/>
                </a:moveTo>
                <a:lnTo>
                  <a:pt x="487995" y="793579"/>
                </a:lnTo>
                <a:lnTo>
                  <a:pt x="501523" y="814832"/>
                </a:lnTo>
                <a:lnTo>
                  <a:pt x="543941" y="787781"/>
                </a:lnTo>
                <a:lnTo>
                  <a:pt x="530431" y="766560"/>
                </a:lnTo>
                <a:close/>
              </a:path>
              <a:path w="590550" h="907414">
                <a:moveTo>
                  <a:pt x="572897" y="739521"/>
                </a:moveTo>
                <a:lnTo>
                  <a:pt x="530431" y="766560"/>
                </a:lnTo>
                <a:lnTo>
                  <a:pt x="543941" y="787781"/>
                </a:lnTo>
                <a:lnTo>
                  <a:pt x="501523" y="814832"/>
                </a:lnTo>
                <a:lnTo>
                  <a:pt x="580701" y="814832"/>
                </a:lnTo>
                <a:lnTo>
                  <a:pt x="572897" y="739521"/>
                </a:lnTo>
                <a:close/>
              </a:path>
              <a:path w="590550" h="907414">
                <a:moveTo>
                  <a:pt x="42418" y="0"/>
                </a:moveTo>
                <a:lnTo>
                  <a:pt x="0" y="26924"/>
                </a:lnTo>
                <a:lnTo>
                  <a:pt x="487995" y="793579"/>
                </a:lnTo>
                <a:lnTo>
                  <a:pt x="530431" y="766560"/>
                </a:lnTo>
                <a:lnTo>
                  <a:pt x="4241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8127799" y="6370369"/>
            <a:ext cx="656616" cy="19059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8967653" y="5800316"/>
            <a:ext cx="780632" cy="7806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5809487" y="4774635"/>
            <a:ext cx="490487" cy="846850"/>
          </a:xfrm>
          <a:custGeom>
            <a:avLst/>
            <a:gdLst/>
            <a:ahLst/>
            <a:cxnLst/>
            <a:rect l="l" t="t" r="r" b="b"/>
            <a:pathLst>
              <a:path w="480695" h="829945">
                <a:moveTo>
                  <a:pt x="384829" y="710365"/>
                </a:moveTo>
                <a:lnTo>
                  <a:pt x="340995" y="734949"/>
                </a:lnTo>
                <a:lnTo>
                  <a:pt x="480568" y="829564"/>
                </a:lnTo>
                <a:lnTo>
                  <a:pt x="475946" y="732282"/>
                </a:lnTo>
                <a:lnTo>
                  <a:pt x="397129" y="732282"/>
                </a:lnTo>
                <a:lnTo>
                  <a:pt x="384829" y="710365"/>
                </a:lnTo>
                <a:close/>
              </a:path>
              <a:path w="480695" h="829945">
                <a:moveTo>
                  <a:pt x="428675" y="685776"/>
                </a:moveTo>
                <a:lnTo>
                  <a:pt x="384829" y="710365"/>
                </a:lnTo>
                <a:lnTo>
                  <a:pt x="397129" y="732282"/>
                </a:lnTo>
                <a:lnTo>
                  <a:pt x="440944" y="707644"/>
                </a:lnTo>
                <a:lnTo>
                  <a:pt x="428675" y="685776"/>
                </a:lnTo>
                <a:close/>
              </a:path>
              <a:path w="480695" h="829945">
                <a:moveTo>
                  <a:pt x="472567" y="661162"/>
                </a:moveTo>
                <a:lnTo>
                  <a:pt x="428675" y="685776"/>
                </a:lnTo>
                <a:lnTo>
                  <a:pt x="440944" y="707644"/>
                </a:lnTo>
                <a:lnTo>
                  <a:pt x="397129" y="732282"/>
                </a:lnTo>
                <a:lnTo>
                  <a:pt x="475946" y="732282"/>
                </a:lnTo>
                <a:lnTo>
                  <a:pt x="472567" y="661162"/>
                </a:lnTo>
                <a:close/>
              </a:path>
              <a:path w="480695" h="829945">
                <a:moveTo>
                  <a:pt x="43942" y="0"/>
                </a:moveTo>
                <a:lnTo>
                  <a:pt x="0" y="24637"/>
                </a:lnTo>
                <a:lnTo>
                  <a:pt x="384829" y="710365"/>
                </a:lnTo>
                <a:lnTo>
                  <a:pt x="428675" y="685776"/>
                </a:lnTo>
                <a:lnTo>
                  <a:pt x="43942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1415190" y="2912597"/>
            <a:ext cx="1509689" cy="3054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967558" y="4260432"/>
            <a:ext cx="1957451" cy="30543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5754931" y="3471635"/>
            <a:ext cx="154209" cy="624610"/>
          </a:xfrm>
          <a:custGeom>
            <a:avLst/>
            <a:gdLst/>
            <a:ahLst/>
            <a:cxnLst/>
            <a:rect l="l" t="t" r="r" b="b"/>
            <a:pathLst>
              <a:path w="151129" h="612139">
                <a:moveTo>
                  <a:pt x="50291" y="460756"/>
                </a:moveTo>
                <a:lnTo>
                  <a:pt x="0" y="460756"/>
                </a:lnTo>
                <a:lnTo>
                  <a:pt x="75437" y="611632"/>
                </a:lnTo>
                <a:lnTo>
                  <a:pt x="138302" y="485902"/>
                </a:lnTo>
                <a:lnTo>
                  <a:pt x="50291" y="485902"/>
                </a:lnTo>
                <a:lnTo>
                  <a:pt x="50291" y="460756"/>
                </a:lnTo>
                <a:close/>
              </a:path>
              <a:path w="151129" h="612139">
                <a:moveTo>
                  <a:pt x="100584" y="0"/>
                </a:moveTo>
                <a:lnTo>
                  <a:pt x="50291" y="0"/>
                </a:lnTo>
                <a:lnTo>
                  <a:pt x="50291" y="485902"/>
                </a:lnTo>
                <a:lnTo>
                  <a:pt x="100584" y="485902"/>
                </a:lnTo>
                <a:lnTo>
                  <a:pt x="100584" y="0"/>
                </a:lnTo>
                <a:close/>
              </a:path>
              <a:path w="151129" h="612139">
                <a:moveTo>
                  <a:pt x="150875" y="460756"/>
                </a:moveTo>
                <a:lnTo>
                  <a:pt x="100584" y="460756"/>
                </a:lnTo>
                <a:lnTo>
                  <a:pt x="100584" y="485902"/>
                </a:lnTo>
                <a:lnTo>
                  <a:pt x="138302" y="485902"/>
                </a:lnTo>
                <a:lnTo>
                  <a:pt x="150875" y="460756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5591651" y="2858171"/>
            <a:ext cx="479472" cy="479472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239395" y="0"/>
                </a:moveTo>
                <a:lnTo>
                  <a:pt x="229997" y="0"/>
                </a:lnTo>
                <a:lnTo>
                  <a:pt x="183724" y="5542"/>
                </a:lnTo>
                <a:lnTo>
                  <a:pt x="140588" y="19812"/>
                </a:lnTo>
                <a:lnTo>
                  <a:pt x="101525" y="41844"/>
                </a:lnTo>
                <a:lnTo>
                  <a:pt x="67468" y="70675"/>
                </a:lnTo>
                <a:lnTo>
                  <a:pt x="39353" y="105340"/>
                </a:lnTo>
                <a:lnTo>
                  <a:pt x="18113" y="144875"/>
                </a:lnTo>
                <a:lnTo>
                  <a:pt x="4684" y="188315"/>
                </a:lnTo>
                <a:lnTo>
                  <a:pt x="0" y="234696"/>
                </a:lnTo>
                <a:lnTo>
                  <a:pt x="4684" y="281733"/>
                </a:lnTo>
                <a:lnTo>
                  <a:pt x="18113" y="325481"/>
                </a:lnTo>
                <a:lnTo>
                  <a:pt x="39353" y="365056"/>
                </a:lnTo>
                <a:lnTo>
                  <a:pt x="67468" y="399573"/>
                </a:lnTo>
                <a:lnTo>
                  <a:pt x="101525" y="428150"/>
                </a:lnTo>
                <a:lnTo>
                  <a:pt x="140589" y="449901"/>
                </a:lnTo>
                <a:lnTo>
                  <a:pt x="183724" y="463943"/>
                </a:lnTo>
                <a:lnTo>
                  <a:pt x="229997" y="469391"/>
                </a:lnTo>
                <a:lnTo>
                  <a:pt x="239395" y="469391"/>
                </a:lnTo>
                <a:lnTo>
                  <a:pt x="285667" y="463943"/>
                </a:lnTo>
                <a:lnTo>
                  <a:pt x="328803" y="449901"/>
                </a:lnTo>
                <a:lnTo>
                  <a:pt x="348539" y="438912"/>
                </a:lnTo>
                <a:lnTo>
                  <a:pt x="220599" y="438912"/>
                </a:lnTo>
                <a:lnTo>
                  <a:pt x="198655" y="428017"/>
                </a:lnTo>
                <a:lnTo>
                  <a:pt x="195133" y="424814"/>
                </a:lnTo>
                <a:lnTo>
                  <a:pt x="154940" y="424814"/>
                </a:lnTo>
                <a:lnTo>
                  <a:pt x="129399" y="412158"/>
                </a:lnTo>
                <a:lnTo>
                  <a:pt x="105870" y="395763"/>
                </a:lnTo>
                <a:lnTo>
                  <a:pt x="84556" y="376273"/>
                </a:lnTo>
                <a:lnTo>
                  <a:pt x="65659" y="354329"/>
                </a:lnTo>
                <a:lnTo>
                  <a:pt x="435795" y="354329"/>
                </a:lnTo>
                <a:lnTo>
                  <a:pt x="450859" y="326263"/>
                </a:lnTo>
                <a:lnTo>
                  <a:pt x="49276" y="326263"/>
                </a:lnTo>
                <a:lnTo>
                  <a:pt x="41374" y="308211"/>
                </a:lnTo>
                <a:lnTo>
                  <a:pt x="35210" y="289290"/>
                </a:lnTo>
                <a:lnTo>
                  <a:pt x="30809" y="269488"/>
                </a:lnTo>
                <a:lnTo>
                  <a:pt x="28194" y="248792"/>
                </a:lnTo>
                <a:lnTo>
                  <a:pt x="467988" y="248792"/>
                </a:lnTo>
                <a:lnTo>
                  <a:pt x="469392" y="234696"/>
                </a:lnTo>
                <a:lnTo>
                  <a:pt x="467968" y="220599"/>
                </a:lnTo>
                <a:lnTo>
                  <a:pt x="28194" y="220599"/>
                </a:lnTo>
                <a:lnTo>
                  <a:pt x="30809" y="201261"/>
                </a:lnTo>
                <a:lnTo>
                  <a:pt x="35210" y="181911"/>
                </a:lnTo>
                <a:lnTo>
                  <a:pt x="41374" y="162538"/>
                </a:lnTo>
                <a:lnTo>
                  <a:pt x="49276" y="143128"/>
                </a:lnTo>
                <a:lnTo>
                  <a:pt x="450340" y="143128"/>
                </a:lnTo>
                <a:lnTo>
                  <a:pt x="436489" y="117348"/>
                </a:lnTo>
                <a:lnTo>
                  <a:pt x="65659" y="117348"/>
                </a:lnTo>
                <a:lnTo>
                  <a:pt x="84556" y="94404"/>
                </a:lnTo>
                <a:lnTo>
                  <a:pt x="105870" y="74771"/>
                </a:lnTo>
                <a:lnTo>
                  <a:pt x="129399" y="58233"/>
                </a:lnTo>
                <a:lnTo>
                  <a:pt x="154940" y="44576"/>
                </a:lnTo>
                <a:lnTo>
                  <a:pt x="195679" y="44576"/>
                </a:lnTo>
                <a:lnTo>
                  <a:pt x="198655" y="41749"/>
                </a:lnTo>
                <a:lnTo>
                  <a:pt x="220599" y="30479"/>
                </a:lnTo>
                <a:lnTo>
                  <a:pt x="347717" y="30479"/>
                </a:lnTo>
                <a:lnTo>
                  <a:pt x="328803" y="19812"/>
                </a:lnTo>
                <a:lnTo>
                  <a:pt x="285667" y="5542"/>
                </a:lnTo>
                <a:lnTo>
                  <a:pt x="239395" y="0"/>
                </a:lnTo>
                <a:close/>
              </a:path>
              <a:path w="469900" h="469900">
                <a:moveTo>
                  <a:pt x="248793" y="354329"/>
                </a:moveTo>
                <a:lnTo>
                  <a:pt x="220599" y="354329"/>
                </a:lnTo>
                <a:lnTo>
                  <a:pt x="220599" y="438912"/>
                </a:lnTo>
                <a:lnTo>
                  <a:pt x="248793" y="438912"/>
                </a:lnTo>
                <a:lnTo>
                  <a:pt x="248793" y="354329"/>
                </a:lnTo>
                <a:close/>
              </a:path>
              <a:path w="469900" h="469900">
                <a:moveTo>
                  <a:pt x="354330" y="354329"/>
                </a:moveTo>
                <a:lnTo>
                  <a:pt x="323850" y="354329"/>
                </a:lnTo>
                <a:lnTo>
                  <a:pt x="309497" y="385083"/>
                </a:lnTo>
                <a:lnTo>
                  <a:pt x="291607" y="409860"/>
                </a:lnTo>
                <a:lnTo>
                  <a:pt x="271075" y="428017"/>
                </a:lnTo>
                <a:lnTo>
                  <a:pt x="248793" y="438912"/>
                </a:lnTo>
                <a:lnTo>
                  <a:pt x="348539" y="438912"/>
                </a:lnTo>
                <a:lnTo>
                  <a:pt x="367866" y="428150"/>
                </a:lnTo>
                <a:lnTo>
                  <a:pt x="371841" y="424814"/>
                </a:lnTo>
                <a:lnTo>
                  <a:pt x="316865" y="424814"/>
                </a:lnTo>
                <a:lnTo>
                  <a:pt x="327362" y="409836"/>
                </a:lnTo>
                <a:lnTo>
                  <a:pt x="337407" y="393096"/>
                </a:lnTo>
                <a:lnTo>
                  <a:pt x="346547" y="374594"/>
                </a:lnTo>
                <a:lnTo>
                  <a:pt x="354330" y="354329"/>
                </a:lnTo>
                <a:close/>
              </a:path>
              <a:path w="469900" h="469900">
                <a:moveTo>
                  <a:pt x="145542" y="354329"/>
                </a:moveTo>
                <a:lnTo>
                  <a:pt x="115062" y="354329"/>
                </a:lnTo>
                <a:lnTo>
                  <a:pt x="122882" y="374594"/>
                </a:lnTo>
                <a:lnTo>
                  <a:pt x="132286" y="393096"/>
                </a:lnTo>
                <a:lnTo>
                  <a:pt x="143066" y="409860"/>
                </a:lnTo>
                <a:lnTo>
                  <a:pt x="154940" y="424814"/>
                </a:lnTo>
                <a:lnTo>
                  <a:pt x="195133" y="424814"/>
                </a:lnTo>
                <a:lnTo>
                  <a:pt x="178671" y="409836"/>
                </a:lnTo>
                <a:lnTo>
                  <a:pt x="160912" y="385083"/>
                </a:lnTo>
                <a:lnTo>
                  <a:pt x="145542" y="354329"/>
                </a:lnTo>
                <a:close/>
              </a:path>
              <a:path w="469900" h="469900">
                <a:moveTo>
                  <a:pt x="435795" y="354329"/>
                </a:moveTo>
                <a:lnTo>
                  <a:pt x="403733" y="354329"/>
                </a:lnTo>
                <a:lnTo>
                  <a:pt x="386159" y="376273"/>
                </a:lnTo>
                <a:lnTo>
                  <a:pt x="365537" y="395763"/>
                </a:lnTo>
                <a:lnTo>
                  <a:pt x="342296" y="412158"/>
                </a:lnTo>
                <a:lnTo>
                  <a:pt x="316865" y="424814"/>
                </a:lnTo>
                <a:lnTo>
                  <a:pt x="371841" y="424814"/>
                </a:lnTo>
                <a:lnTo>
                  <a:pt x="401923" y="399573"/>
                </a:lnTo>
                <a:lnTo>
                  <a:pt x="430038" y="365056"/>
                </a:lnTo>
                <a:lnTo>
                  <a:pt x="435795" y="354329"/>
                </a:lnTo>
                <a:close/>
              </a:path>
              <a:path w="469900" h="469900">
                <a:moveTo>
                  <a:pt x="124333" y="248792"/>
                </a:moveTo>
                <a:lnTo>
                  <a:pt x="96266" y="248792"/>
                </a:lnTo>
                <a:lnTo>
                  <a:pt x="97073" y="269488"/>
                </a:lnTo>
                <a:lnTo>
                  <a:pt x="99202" y="289290"/>
                </a:lnTo>
                <a:lnTo>
                  <a:pt x="102213" y="308211"/>
                </a:lnTo>
                <a:lnTo>
                  <a:pt x="105664" y="326263"/>
                </a:lnTo>
                <a:lnTo>
                  <a:pt x="136144" y="326263"/>
                </a:lnTo>
                <a:lnTo>
                  <a:pt x="131298" y="308211"/>
                </a:lnTo>
                <a:lnTo>
                  <a:pt x="127571" y="289290"/>
                </a:lnTo>
                <a:lnTo>
                  <a:pt x="125178" y="269488"/>
                </a:lnTo>
                <a:lnTo>
                  <a:pt x="124333" y="248792"/>
                </a:lnTo>
                <a:close/>
              </a:path>
              <a:path w="469900" h="469900">
                <a:moveTo>
                  <a:pt x="248793" y="248792"/>
                </a:moveTo>
                <a:lnTo>
                  <a:pt x="220599" y="248792"/>
                </a:lnTo>
                <a:lnTo>
                  <a:pt x="220599" y="326263"/>
                </a:lnTo>
                <a:lnTo>
                  <a:pt x="248793" y="326263"/>
                </a:lnTo>
                <a:lnTo>
                  <a:pt x="248793" y="248792"/>
                </a:lnTo>
                <a:close/>
              </a:path>
              <a:path w="469900" h="469900">
                <a:moveTo>
                  <a:pt x="373126" y="248792"/>
                </a:moveTo>
                <a:lnTo>
                  <a:pt x="345059" y="248792"/>
                </a:lnTo>
                <a:lnTo>
                  <a:pt x="344213" y="269488"/>
                </a:lnTo>
                <a:lnTo>
                  <a:pt x="341820" y="289290"/>
                </a:lnTo>
                <a:lnTo>
                  <a:pt x="338093" y="308211"/>
                </a:lnTo>
                <a:lnTo>
                  <a:pt x="333248" y="326263"/>
                </a:lnTo>
                <a:lnTo>
                  <a:pt x="363728" y="326263"/>
                </a:lnTo>
                <a:lnTo>
                  <a:pt x="367178" y="308211"/>
                </a:lnTo>
                <a:lnTo>
                  <a:pt x="370189" y="289290"/>
                </a:lnTo>
                <a:lnTo>
                  <a:pt x="372318" y="269488"/>
                </a:lnTo>
                <a:lnTo>
                  <a:pt x="373126" y="248792"/>
                </a:lnTo>
                <a:close/>
              </a:path>
              <a:path w="469900" h="469900">
                <a:moveTo>
                  <a:pt x="467988" y="248792"/>
                </a:moveTo>
                <a:lnTo>
                  <a:pt x="441198" y="248792"/>
                </a:lnTo>
                <a:lnTo>
                  <a:pt x="438582" y="269488"/>
                </a:lnTo>
                <a:lnTo>
                  <a:pt x="434181" y="289290"/>
                </a:lnTo>
                <a:lnTo>
                  <a:pt x="428017" y="308211"/>
                </a:lnTo>
                <a:lnTo>
                  <a:pt x="420116" y="326263"/>
                </a:lnTo>
                <a:lnTo>
                  <a:pt x="450859" y="326263"/>
                </a:lnTo>
                <a:lnTo>
                  <a:pt x="451278" y="325481"/>
                </a:lnTo>
                <a:lnTo>
                  <a:pt x="464707" y="281733"/>
                </a:lnTo>
                <a:lnTo>
                  <a:pt x="467988" y="248792"/>
                </a:lnTo>
                <a:close/>
              </a:path>
              <a:path w="469900" h="469900">
                <a:moveTo>
                  <a:pt x="136144" y="143128"/>
                </a:moveTo>
                <a:lnTo>
                  <a:pt x="105664" y="143128"/>
                </a:lnTo>
                <a:lnTo>
                  <a:pt x="102213" y="162538"/>
                </a:lnTo>
                <a:lnTo>
                  <a:pt x="99202" y="181911"/>
                </a:lnTo>
                <a:lnTo>
                  <a:pt x="97073" y="201261"/>
                </a:lnTo>
                <a:lnTo>
                  <a:pt x="96266" y="220599"/>
                </a:lnTo>
                <a:lnTo>
                  <a:pt x="124333" y="220599"/>
                </a:lnTo>
                <a:lnTo>
                  <a:pt x="125178" y="201261"/>
                </a:lnTo>
                <a:lnTo>
                  <a:pt x="127571" y="181911"/>
                </a:lnTo>
                <a:lnTo>
                  <a:pt x="131298" y="162538"/>
                </a:lnTo>
                <a:lnTo>
                  <a:pt x="136144" y="143128"/>
                </a:lnTo>
                <a:close/>
              </a:path>
              <a:path w="469900" h="469900">
                <a:moveTo>
                  <a:pt x="248793" y="143128"/>
                </a:moveTo>
                <a:lnTo>
                  <a:pt x="220599" y="143128"/>
                </a:lnTo>
                <a:lnTo>
                  <a:pt x="220599" y="220599"/>
                </a:lnTo>
                <a:lnTo>
                  <a:pt x="248793" y="220599"/>
                </a:lnTo>
                <a:lnTo>
                  <a:pt x="248793" y="143128"/>
                </a:lnTo>
                <a:close/>
              </a:path>
              <a:path w="469900" h="469900">
                <a:moveTo>
                  <a:pt x="363728" y="143128"/>
                </a:moveTo>
                <a:lnTo>
                  <a:pt x="333248" y="143128"/>
                </a:lnTo>
                <a:lnTo>
                  <a:pt x="338093" y="162538"/>
                </a:lnTo>
                <a:lnTo>
                  <a:pt x="341820" y="181911"/>
                </a:lnTo>
                <a:lnTo>
                  <a:pt x="344213" y="201261"/>
                </a:lnTo>
                <a:lnTo>
                  <a:pt x="345059" y="220599"/>
                </a:lnTo>
                <a:lnTo>
                  <a:pt x="373126" y="220599"/>
                </a:lnTo>
                <a:lnTo>
                  <a:pt x="372318" y="201261"/>
                </a:lnTo>
                <a:lnTo>
                  <a:pt x="370189" y="181911"/>
                </a:lnTo>
                <a:lnTo>
                  <a:pt x="367178" y="162538"/>
                </a:lnTo>
                <a:lnTo>
                  <a:pt x="363728" y="143128"/>
                </a:lnTo>
                <a:close/>
              </a:path>
              <a:path w="469900" h="469900">
                <a:moveTo>
                  <a:pt x="450340" y="143128"/>
                </a:moveTo>
                <a:lnTo>
                  <a:pt x="420116" y="143128"/>
                </a:lnTo>
                <a:lnTo>
                  <a:pt x="428017" y="162538"/>
                </a:lnTo>
                <a:lnTo>
                  <a:pt x="434181" y="181911"/>
                </a:lnTo>
                <a:lnTo>
                  <a:pt x="438582" y="201261"/>
                </a:lnTo>
                <a:lnTo>
                  <a:pt x="441198" y="220599"/>
                </a:lnTo>
                <a:lnTo>
                  <a:pt x="467968" y="220599"/>
                </a:lnTo>
                <a:lnTo>
                  <a:pt x="464707" y="188315"/>
                </a:lnTo>
                <a:lnTo>
                  <a:pt x="451278" y="144875"/>
                </a:lnTo>
                <a:lnTo>
                  <a:pt x="450340" y="143128"/>
                </a:lnTo>
                <a:close/>
              </a:path>
              <a:path w="469900" h="469900">
                <a:moveTo>
                  <a:pt x="195679" y="44576"/>
                </a:moveTo>
                <a:lnTo>
                  <a:pt x="154940" y="44576"/>
                </a:lnTo>
                <a:lnTo>
                  <a:pt x="143047" y="59912"/>
                </a:lnTo>
                <a:lnTo>
                  <a:pt x="132286" y="77438"/>
                </a:lnTo>
                <a:lnTo>
                  <a:pt x="122882" y="96726"/>
                </a:lnTo>
                <a:lnTo>
                  <a:pt x="115062" y="117348"/>
                </a:lnTo>
                <a:lnTo>
                  <a:pt x="145542" y="117348"/>
                </a:lnTo>
                <a:lnTo>
                  <a:pt x="160912" y="86290"/>
                </a:lnTo>
                <a:lnTo>
                  <a:pt x="178688" y="60721"/>
                </a:lnTo>
                <a:lnTo>
                  <a:pt x="195679" y="44576"/>
                </a:lnTo>
                <a:close/>
              </a:path>
              <a:path w="469900" h="469900">
                <a:moveTo>
                  <a:pt x="248793" y="30479"/>
                </a:moveTo>
                <a:lnTo>
                  <a:pt x="220599" y="30479"/>
                </a:lnTo>
                <a:lnTo>
                  <a:pt x="220599" y="117348"/>
                </a:lnTo>
                <a:lnTo>
                  <a:pt x="248793" y="117348"/>
                </a:lnTo>
                <a:lnTo>
                  <a:pt x="248793" y="30479"/>
                </a:lnTo>
                <a:close/>
              </a:path>
              <a:path w="469900" h="469900">
                <a:moveTo>
                  <a:pt x="347717" y="30479"/>
                </a:moveTo>
                <a:lnTo>
                  <a:pt x="248793" y="30479"/>
                </a:lnTo>
                <a:lnTo>
                  <a:pt x="271075" y="41749"/>
                </a:lnTo>
                <a:lnTo>
                  <a:pt x="291607" y="60721"/>
                </a:lnTo>
                <a:lnTo>
                  <a:pt x="309497" y="86290"/>
                </a:lnTo>
                <a:lnTo>
                  <a:pt x="323850" y="117348"/>
                </a:lnTo>
                <a:lnTo>
                  <a:pt x="354330" y="117348"/>
                </a:lnTo>
                <a:lnTo>
                  <a:pt x="346547" y="96726"/>
                </a:lnTo>
                <a:lnTo>
                  <a:pt x="337407" y="77438"/>
                </a:lnTo>
                <a:lnTo>
                  <a:pt x="327362" y="59912"/>
                </a:lnTo>
                <a:lnTo>
                  <a:pt x="316865" y="44576"/>
                </a:lnTo>
                <a:lnTo>
                  <a:pt x="371094" y="44576"/>
                </a:lnTo>
                <a:lnTo>
                  <a:pt x="367866" y="41844"/>
                </a:lnTo>
                <a:lnTo>
                  <a:pt x="347717" y="30479"/>
                </a:lnTo>
                <a:close/>
              </a:path>
              <a:path w="469900" h="469900">
                <a:moveTo>
                  <a:pt x="371094" y="44576"/>
                </a:moveTo>
                <a:lnTo>
                  <a:pt x="316865" y="44576"/>
                </a:lnTo>
                <a:lnTo>
                  <a:pt x="342296" y="58233"/>
                </a:lnTo>
                <a:lnTo>
                  <a:pt x="365537" y="74771"/>
                </a:lnTo>
                <a:lnTo>
                  <a:pt x="386159" y="94404"/>
                </a:lnTo>
                <a:lnTo>
                  <a:pt x="403733" y="117348"/>
                </a:lnTo>
                <a:lnTo>
                  <a:pt x="436489" y="117348"/>
                </a:lnTo>
                <a:lnTo>
                  <a:pt x="430038" y="105340"/>
                </a:lnTo>
                <a:lnTo>
                  <a:pt x="401923" y="70675"/>
                </a:lnTo>
                <a:lnTo>
                  <a:pt x="371094" y="44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5594761" y="4209504"/>
            <a:ext cx="472993" cy="472993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321887" y="402589"/>
                </a:moveTo>
                <a:lnTo>
                  <a:pt x="227837" y="402589"/>
                </a:lnTo>
                <a:lnTo>
                  <a:pt x="250698" y="463295"/>
                </a:lnTo>
                <a:lnTo>
                  <a:pt x="326644" y="440562"/>
                </a:lnTo>
                <a:lnTo>
                  <a:pt x="321887" y="402589"/>
                </a:lnTo>
                <a:close/>
              </a:path>
              <a:path w="463550" h="463550">
                <a:moveTo>
                  <a:pt x="168817" y="319023"/>
                </a:moveTo>
                <a:lnTo>
                  <a:pt x="83566" y="319023"/>
                </a:lnTo>
                <a:lnTo>
                  <a:pt x="89261" y="329189"/>
                </a:lnTo>
                <a:lnTo>
                  <a:pt x="100603" y="346759"/>
                </a:lnTo>
                <a:lnTo>
                  <a:pt x="106299" y="356996"/>
                </a:lnTo>
                <a:lnTo>
                  <a:pt x="83566" y="410082"/>
                </a:lnTo>
                <a:lnTo>
                  <a:pt x="151892" y="448055"/>
                </a:lnTo>
                <a:lnTo>
                  <a:pt x="189865" y="402589"/>
                </a:lnTo>
                <a:lnTo>
                  <a:pt x="321887" y="402589"/>
                </a:lnTo>
                <a:lnTo>
                  <a:pt x="319024" y="379729"/>
                </a:lnTo>
                <a:lnTo>
                  <a:pt x="329070" y="374034"/>
                </a:lnTo>
                <a:lnTo>
                  <a:pt x="337010" y="368363"/>
                </a:lnTo>
                <a:lnTo>
                  <a:pt x="343544" y="362692"/>
                </a:lnTo>
                <a:lnTo>
                  <a:pt x="349376" y="356996"/>
                </a:lnTo>
                <a:lnTo>
                  <a:pt x="422717" y="356996"/>
                </a:lnTo>
                <a:lnTo>
                  <a:pt x="432279" y="339790"/>
                </a:lnTo>
                <a:lnTo>
                  <a:pt x="239254" y="339790"/>
                </a:lnTo>
                <a:lnTo>
                  <a:pt x="197469" y="335137"/>
                </a:lnTo>
                <a:lnTo>
                  <a:pt x="168817" y="319023"/>
                </a:lnTo>
                <a:close/>
              </a:path>
              <a:path w="463550" h="463550">
                <a:moveTo>
                  <a:pt x="422717" y="356996"/>
                </a:moveTo>
                <a:lnTo>
                  <a:pt x="349376" y="356996"/>
                </a:lnTo>
                <a:lnTo>
                  <a:pt x="410083" y="379729"/>
                </a:lnTo>
                <a:lnTo>
                  <a:pt x="422717" y="356996"/>
                </a:lnTo>
                <a:close/>
              </a:path>
              <a:path w="463550" h="463550">
                <a:moveTo>
                  <a:pt x="365950" y="123505"/>
                </a:moveTo>
                <a:lnTo>
                  <a:pt x="222970" y="123505"/>
                </a:lnTo>
                <a:lnTo>
                  <a:pt x="262969" y="128158"/>
                </a:lnTo>
                <a:lnTo>
                  <a:pt x="298705" y="148457"/>
                </a:lnTo>
                <a:lnTo>
                  <a:pt x="326644" y="182244"/>
                </a:lnTo>
                <a:lnTo>
                  <a:pt x="339790" y="224041"/>
                </a:lnTo>
                <a:lnTo>
                  <a:pt x="335137" y="265826"/>
                </a:lnTo>
                <a:lnTo>
                  <a:pt x="314838" y="301920"/>
                </a:lnTo>
                <a:lnTo>
                  <a:pt x="281050" y="326643"/>
                </a:lnTo>
                <a:lnTo>
                  <a:pt x="239254" y="339790"/>
                </a:lnTo>
                <a:lnTo>
                  <a:pt x="432279" y="339790"/>
                </a:lnTo>
                <a:lnTo>
                  <a:pt x="448056" y="311403"/>
                </a:lnTo>
                <a:lnTo>
                  <a:pt x="394970" y="273430"/>
                </a:lnTo>
                <a:lnTo>
                  <a:pt x="399375" y="263211"/>
                </a:lnTo>
                <a:lnTo>
                  <a:pt x="401637" y="254444"/>
                </a:lnTo>
                <a:lnTo>
                  <a:pt x="402470" y="245677"/>
                </a:lnTo>
                <a:lnTo>
                  <a:pt x="402590" y="235457"/>
                </a:lnTo>
                <a:lnTo>
                  <a:pt x="463296" y="212597"/>
                </a:lnTo>
                <a:lnTo>
                  <a:pt x="442843" y="144271"/>
                </a:lnTo>
                <a:lnTo>
                  <a:pt x="379730" y="144271"/>
                </a:lnTo>
                <a:lnTo>
                  <a:pt x="374034" y="134225"/>
                </a:lnTo>
                <a:lnTo>
                  <a:pt x="368363" y="126285"/>
                </a:lnTo>
                <a:lnTo>
                  <a:pt x="365950" y="123505"/>
                </a:lnTo>
                <a:close/>
              </a:path>
              <a:path w="463550" h="463550">
                <a:moveTo>
                  <a:pt x="53212" y="83565"/>
                </a:moveTo>
                <a:lnTo>
                  <a:pt x="15240" y="151891"/>
                </a:lnTo>
                <a:lnTo>
                  <a:pt x="60706" y="189864"/>
                </a:lnTo>
                <a:lnTo>
                  <a:pt x="59535" y="200084"/>
                </a:lnTo>
                <a:lnTo>
                  <a:pt x="54383" y="217618"/>
                </a:lnTo>
                <a:lnTo>
                  <a:pt x="53212" y="227837"/>
                </a:lnTo>
                <a:lnTo>
                  <a:pt x="0" y="250697"/>
                </a:lnTo>
                <a:lnTo>
                  <a:pt x="15240" y="326643"/>
                </a:lnTo>
                <a:lnTo>
                  <a:pt x="83566" y="319023"/>
                </a:lnTo>
                <a:lnTo>
                  <a:pt x="168817" y="319023"/>
                </a:lnTo>
                <a:lnTo>
                  <a:pt x="161375" y="314838"/>
                </a:lnTo>
                <a:lnTo>
                  <a:pt x="136651" y="281050"/>
                </a:lnTo>
                <a:lnTo>
                  <a:pt x="123505" y="239254"/>
                </a:lnTo>
                <a:lnTo>
                  <a:pt x="128158" y="197469"/>
                </a:lnTo>
                <a:lnTo>
                  <a:pt x="148457" y="161375"/>
                </a:lnTo>
                <a:lnTo>
                  <a:pt x="182245" y="136651"/>
                </a:lnTo>
                <a:lnTo>
                  <a:pt x="222970" y="123505"/>
                </a:lnTo>
                <a:lnTo>
                  <a:pt x="365950" y="123505"/>
                </a:lnTo>
                <a:lnTo>
                  <a:pt x="362692" y="119751"/>
                </a:lnTo>
                <a:lnTo>
                  <a:pt x="356997" y="113918"/>
                </a:lnTo>
                <a:lnTo>
                  <a:pt x="359850" y="106298"/>
                </a:lnTo>
                <a:lnTo>
                  <a:pt x="113919" y="106298"/>
                </a:lnTo>
                <a:lnTo>
                  <a:pt x="53212" y="83565"/>
                </a:lnTo>
                <a:close/>
              </a:path>
              <a:path w="463550" h="463550">
                <a:moveTo>
                  <a:pt x="229485" y="194506"/>
                </a:moveTo>
                <a:lnTo>
                  <a:pt x="212598" y="197484"/>
                </a:lnTo>
                <a:lnTo>
                  <a:pt x="198502" y="205799"/>
                </a:lnTo>
                <a:lnTo>
                  <a:pt x="190801" y="218376"/>
                </a:lnTo>
                <a:lnTo>
                  <a:pt x="190220" y="233810"/>
                </a:lnTo>
                <a:lnTo>
                  <a:pt x="197485" y="250697"/>
                </a:lnTo>
                <a:lnTo>
                  <a:pt x="205799" y="260506"/>
                </a:lnTo>
                <a:lnTo>
                  <a:pt x="218376" y="266779"/>
                </a:lnTo>
                <a:lnTo>
                  <a:pt x="233810" y="268789"/>
                </a:lnTo>
                <a:lnTo>
                  <a:pt x="250698" y="265810"/>
                </a:lnTo>
                <a:lnTo>
                  <a:pt x="260506" y="257496"/>
                </a:lnTo>
                <a:lnTo>
                  <a:pt x="266779" y="244919"/>
                </a:lnTo>
                <a:lnTo>
                  <a:pt x="268789" y="229485"/>
                </a:lnTo>
                <a:lnTo>
                  <a:pt x="265811" y="212597"/>
                </a:lnTo>
                <a:lnTo>
                  <a:pt x="257496" y="202789"/>
                </a:lnTo>
                <a:lnTo>
                  <a:pt x="244919" y="196516"/>
                </a:lnTo>
                <a:lnTo>
                  <a:pt x="229485" y="194506"/>
                </a:lnTo>
                <a:close/>
              </a:path>
              <a:path w="463550" h="463550">
                <a:moveTo>
                  <a:pt x="440563" y="136651"/>
                </a:moveTo>
                <a:lnTo>
                  <a:pt x="379730" y="144271"/>
                </a:lnTo>
                <a:lnTo>
                  <a:pt x="442843" y="144271"/>
                </a:lnTo>
                <a:lnTo>
                  <a:pt x="440563" y="136651"/>
                </a:lnTo>
                <a:close/>
              </a:path>
              <a:path w="463550" h="463550">
                <a:moveTo>
                  <a:pt x="205105" y="0"/>
                </a:moveTo>
                <a:lnTo>
                  <a:pt x="129159" y="22732"/>
                </a:lnTo>
                <a:lnTo>
                  <a:pt x="136651" y="83565"/>
                </a:lnTo>
                <a:lnTo>
                  <a:pt x="131010" y="89261"/>
                </a:lnTo>
                <a:lnTo>
                  <a:pt x="113919" y="106298"/>
                </a:lnTo>
                <a:lnTo>
                  <a:pt x="359850" y="106298"/>
                </a:lnTo>
                <a:lnTo>
                  <a:pt x="374070" y="68325"/>
                </a:lnTo>
                <a:lnTo>
                  <a:pt x="273431" y="68325"/>
                </a:lnTo>
                <a:lnTo>
                  <a:pt x="262020" y="63920"/>
                </a:lnTo>
                <a:lnTo>
                  <a:pt x="250634" y="61658"/>
                </a:lnTo>
                <a:lnTo>
                  <a:pt x="239248" y="60825"/>
                </a:lnTo>
                <a:lnTo>
                  <a:pt x="227837" y="60705"/>
                </a:lnTo>
                <a:lnTo>
                  <a:pt x="205105" y="0"/>
                </a:lnTo>
                <a:close/>
              </a:path>
              <a:path w="463550" h="463550">
                <a:moveTo>
                  <a:pt x="311404" y="15239"/>
                </a:moveTo>
                <a:lnTo>
                  <a:pt x="273431" y="68325"/>
                </a:lnTo>
                <a:lnTo>
                  <a:pt x="374070" y="68325"/>
                </a:lnTo>
                <a:lnTo>
                  <a:pt x="379730" y="53212"/>
                </a:lnTo>
                <a:lnTo>
                  <a:pt x="311404" y="15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7956873" y="3485632"/>
            <a:ext cx="154209" cy="624610"/>
          </a:xfrm>
          <a:custGeom>
            <a:avLst/>
            <a:gdLst/>
            <a:ahLst/>
            <a:cxnLst/>
            <a:rect l="l" t="t" r="r" b="b"/>
            <a:pathLst>
              <a:path w="151129" h="612139">
                <a:moveTo>
                  <a:pt x="50292" y="460755"/>
                </a:moveTo>
                <a:lnTo>
                  <a:pt x="0" y="460755"/>
                </a:lnTo>
                <a:lnTo>
                  <a:pt x="75438" y="611631"/>
                </a:lnTo>
                <a:lnTo>
                  <a:pt x="138302" y="485901"/>
                </a:lnTo>
                <a:lnTo>
                  <a:pt x="50292" y="485901"/>
                </a:lnTo>
                <a:lnTo>
                  <a:pt x="50292" y="460755"/>
                </a:lnTo>
                <a:close/>
              </a:path>
              <a:path w="151129" h="612139">
                <a:moveTo>
                  <a:pt x="100584" y="0"/>
                </a:moveTo>
                <a:lnTo>
                  <a:pt x="50292" y="0"/>
                </a:lnTo>
                <a:lnTo>
                  <a:pt x="50292" y="485901"/>
                </a:lnTo>
                <a:lnTo>
                  <a:pt x="100584" y="485901"/>
                </a:lnTo>
                <a:lnTo>
                  <a:pt x="100584" y="0"/>
                </a:lnTo>
                <a:close/>
              </a:path>
              <a:path w="151129" h="612139">
                <a:moveTo>
                  <a:pt x="150875" y="460755"/>
                </a:moveTo>
                <a:lnTo>
                  <a:pt x="100584" y="460755"/>
                </a:lnTo>
                <a:lnTo>
                  <a:pt x="100584" y="485901"/>
                </a:lnTo>
                <a:lnTo>
                  <a:pt x="138302" y="485901"/>
                </a:lnTo>
                <a:lnTo>
                  <a:pt x="150875" y="460755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7793595" y="2858171"/>
            <a:ext cx="479472" cy="479472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239394" y="0"/>
                </a:moveTo>
                <a:lnTo>
                  <a:pt x="229996" y="0"/>
                </a:lnTo>
                <a:lnTo>
                  <a:pt x="183724" y="5542"/>
                </a:lnTo>
                <a:lnTo>
                  <a:pt x="140588" y="19812"/>
                </a:lnTo>
                <a:lnTo>
                  <a:pt x="101525" y="41844"/>
                </a:lnTo>
                <a:lnTo>
                  <a:pt x="67468" y="70675"/>
                </a:lnTo>
                <a:lnTo>
                  <a:pt x="39353" y="105340"/>
                </a:lnTo>
                <a:lnTo>
                  <a:pt x="18113" y="144875"/>
                </a:lnTo>
                <a:lnTo>
                  <a:pt x="4684" y="188315"/>
                </a:lnTo>
                <a:lnTo>
                  <a:pt x="0" y="234696"/>
                </a:lnTo>
                <a:lnTo>
                  <a:pt x="4684" y="281733"/>
                </a:lnTo>
                <a:lnTo>
                  <a:pt x="18113" y="325481"/>
                </a:lnTo>
                <a:lnTo>
                  <a:pt x="39353" y="365056"/>
                </a:lnTo>
                <a:lnTo>
                  <a:pt x="67468" y="399573"/>
                </a:lnTo>
                <a:lnTo>
                  <a:pt x="101525" y="428150"/>
                </a:lnTo>
                <a:lnTo>
                  <a:pt x="140589" y="449901"/>
                </a:lnTo>
                <a:lnTo>
                  <a:pt x="183724" y="463943"/>
                </a:lnTo>
                <a:lnTo>
                  <a:pt x="229996" y="469391"/>
                </a:lnTo>
                <a:lnTo>
                  <a:pt x="239394" y="469391"/>
                </a:lnTo>
                <a:lnTo>
                  <a:pt x="285667" y="463943"/>
                </a:lnTo>
                <a:lnTo>
                  <a:pt x="328802" y="449901"/>
                </a:lnTo>
                <a:lnTo>
                  <a:pt x="348539" y="438912"/>
                </a:lnTo>
                <a:lnTo>
                  <a:pt x="220599" y="438912"/>
                </a:lnTo>
                <a:lnTo>
                  <a:pt x="198655" y="428017"/>
                </a:lnTo>
                <a:lnTo>
                  <a:pt x="195133" y="424814"/>
                </a:lnTo>
                <a:lnTo>
                  <a:pt x="154939" y="424814"/>
                </a:lnTo>
                <a:lnTo>
                  <a:pt x="129399" y="412158"/>
                </a:lnTo>
                <a:lnTo>
                  <a:pt x="105870" y="395763"/>
                </a:lnTo>
                <a:lnTo>
                  <a:pt x="84556" y="376273"/>
                </a:lnTo>
                <a:lnTo>
                  <a:pt x="65658" y="354329"/>
                </a:lnTo>
                <a:lnTo>
                  <a:pt x="435795" y="354329"/>
                </a:lnTo>
                <a:lnTo>
                  <a:pt x="450859" y="326263"/>
                </a:lnTo>
                <a:lnTo>
                  <a:pt x="49275" y="326263"/>
                </a:lnTo>
                <a:lnTo>
                  <a:pt x="41374" y="308211"/>
                </a:lnTo>
                <a:lnTo>
                  <a:pt x="35210" y="289290"/>
                </a:lnTo>
                <a:lnTo>
                  <a:pt x="30809" y="269488"/>
                </a:lnTo>
                <a:lnTo>
                  <a:pt x="28193" y="248792"/>
                </a:lnTo>
                <a:lnTo>
                  <a:pt x="467988" y="248792"/>
                </a:lnTo>
                <a:lnTo>
                  <a:pt x="469391" y="234696"/>
                </a:lnTo>
                <a:lnTo>
                  <a:pt x="467968" y="220599"/>
                </a:lnTo>
                <a:lnTo>
                  <a:pt x="28193" y="220599"/>
                </a:lnTo>
                <a:lnTo>
                  <a:pt x="30809" y="201261"/>
                </a:lnTo>
                <a:lnTo>
                  <a:pt x="35210" y="181911"/>
                </a:lnTo>
                <a:lnTo>
                  <a:pt x="41374" y="162538"/>
                </a:lnTo>
                <a:lnTo>
                  <a:pt x="49275" y="143128"/>
                </a:lnTo>
                <a:lnTo>
                  <a:pt x="450340" y="143128"/>
                </a:lnTo>
                <a:lnTo>
                  <a:pt x="436489" y="117348"/>
                </a:lnTo>
                <a:lnTo>
                  <a:pt x="65658" y="117348"/>
                </a:lnTo>
                <a:lnTo>
                  <a:pt x="84556" y="94404"/>
                </a:lnTo>
                <a:lnTo>
                  <a:pt x="105870" y="74771"/>
                </a:lnTo>
                <a:lnTo>
                  <a:pt x="129399" y="58233"/>
                </a:lnTo>
                <a:lnTo>
                  <a:pt x="154939" y="44576"/>
                </a:lnTo>
                <a:lnTo>
                  <a:pt x="195679" y="44576"/>
                </a:lnTo>
                <a:lnTo>
                  <a:pt x="198655" y="41749"/>
                </a:lnTo>
                <a:lnTo>
                  <a:pt x="220599" y="30479"/>
                </a:lnTo>
                <a:lnTo>
                  <a:pt x="347717" y="30479"/>
                </a:lnTo>
                <a:lnTo>
                  <a:pt x="328802" y="19812"/>
                </a:lnTo>
                <a:lnTo>
                  <a:pt x="285667" y="5542"/>
                </a:lnTo>
                <a:lnTo>
                  <a:pt x="239394" y="0"/>
                </a:lnTo>
                <a:close/>
              </a:path>
              <a:path w="469900" h="469900">
                <a:moveTo>
                  <a:pt x="248792" y="354329"/>
                </a:moveTo>
                <a:lnTo>
                  <a:pt x="220599" y="354329"/>
                </a:lnTo>
                <a:lnTo>
                  <a:pt x="220599" y="438912"/>
                </a:lnTo>
                <a:lnTo>
                  <a:pt x="248792" y="438912"/>
                </a:lnTo>
                <a:lnTo>
                  <a:pt x="248792" y="354329"/>
                </a:lnTo>
                <a:close/>
              </a:path>
              <a:path w="469900" h="469900">
                <a:moveTo>
                  <a:pt x="354329" y="354329"/>
                </a:moveTo>
                <a:lnTo>
                  <a:pt x="323850" y="354329"/>
                </a:lnTo>
                <a:lnTo>
                  <a:pt x="309497" y="385083"/>
                </a:lnTo>
                <a:lnTo>
                  <a:pt x="291607" y="409860"/>
                </a:lnTo>
                <a:lnTo>
                  <a:pt x="271075" y="428017"/>
                </a:lnTo>
                <a:lnTo>
                  <a:pt x="248792" y="438912"/>
                </a:lnTo>
                <a:lnTo>
                  <a:pt x="348539" y="438912"/>
                </a:lnTo>
                <a:lnTo>
                  <a:pt x="367866" y="428150"/>
                </a:lnTo>
                <a:lnTo>
                  <a:pt x="371841" y="424814"/>
                </a:lnTo>
                <a:lnTo>
                  <a:pt x="316864" y="424814"/>
                </a:lnTo>
                <a:lnTo>
                  <a:pt x="327362" y="409836"/>
                </a:lnTo>
                <a:lnTo>
                  <a:pt x="337407" y="393096"/>
                </a:lnTo>
                <a:lnTo>
                  <a:pt x="346547" y="374594"/>
                </a:lnTo>
                <a:lnTo>
                  <a:pt x="354329" y="354329"/>
                </a:lnTo>
                <a:close/>
              </a:path>
              <a:path w="469900" h="469900">
                <a:moveTo>
                  <a:pt x="145541" y="354329"/>
                </a:moveTo>
                <a:lnTo>
                  <a:pt x="115061" y="354329"/>
                </a:lnTo>
                <a:lnTo>
                  <a:pt x="122882" y="374594"/>
                </a:lnTo>
                <a:lnTo>
                  <a:pt x="132286" y="393096"/>
                </a:lnTo>
                <a:lnTo>
                  <a:pt x="143066" y="409860"/>
                </a:lnTo>
                <a:lnTo>
                  <a:pt x="154939" y="424814"/>
                </a:lnTo>
                <a:lnTo>
                  <a:pt x="195133" y="424814"/>
                </a:lnTo>
                <a:lnTo>
                  <a:pt x="178671" y="409836"/>
                </a:lnTo>
                <a:lnTo>
                  <a:pt x="160912" y="385083"/>
                </a:lnTo>
                <a:lnTo>
                  <a:pt x="145541" y="354329"/>
                </a:lnTo>
                <a:close/>
              </a:path>
              <a:path w="469900" h="469900">
                <a:moveTo>
                  <a:pt x="435795" y="354329"/>
                </a:moveTo>
                <a:lnTo>
                  <a:pt x="403732" y="354329"/>
                </a:lnTo>
                <a:lnTo>
                  <a:pt x="386159" y="376273"/>
                </a:lnTo>
                <a:lnTo>
                  <a:pt x="365537" y="395763"/>
                </a:lnTo>
                <a:lnTo>
                  <a:pt x="342296" y="412158"/>
                </a:lnTo>
                <a:lnTo>
                  <a:pt x="316864" y="424814"/>
                </a:lnTo>
                <a:lnTo>
                  <a:pt x="371841" y="424814"/>
                </a:lnTo>
                <a:lnTo>
                  <a:pt x="401923" y="399573"/>
                </a:lnTo>
                <a:lnTo>
                  <a:pt x="430038" y="365056"/>
                </a:lnTo>
                <a:lnTo>
                  <a:pt x="435795" y="354329"/>
                </a:lnTo>
                <a:close/>
              </a:path>
              <a:path w="469900" h="469900">
                <a:moveTo>
                  <a:pt x="124332" y="248792"/>
                </a:moveTo>
                <a:lnTo>
                  <a:pt x="96265" y="248792"/>
                </a:lnTo>
                <a:lnTo>
                  <a:pt x="97073" y="269488"/>
                </a:lnTo>
                <a:lnTo>
                  <a:pt x="99202" y="289290"/>
                </a:lnTo>
                <a:lnTo>
                  <a:pt x="102213" y="308211"/>
                </a:lnTo>
                <a:lnTo>
                  <a:pt x="105663" y="326263"/>
                </a:lnTo>
                <a:lnTo>
                  <a:pt x="136143" y="326263"/>
                </a:lnTo>
                <a:lnTo>
                  <a:pt x="131298" y="308211"/>
                </a:lnTo>
                <a:lnTo>
                  <a:pt x="127571" y="289290"/>
                </a:lnTo>
                <a:lnTo>
                  <a:pt x="125178" y="269488"/>
                </a:lnTo>
                <a:lnTo>
                  <a:pt x="124332" y="248792"/>
                </a:lnTo>
                <a:close/>
              </a:path>
              <a:path w="469900" h="469900">
                <a:moveTo>
                  <a:pt x="248792" y="248792"/>
                </a:moveTo>
                <a:lnTo>
                  <a:pt x="220599" y="248792"/>
                </a:lnTo>
                <a:lnTo>
                  <a:pt x="220599" y="326263"/>
                </a:lnTo>
                <a:lnTo>
                  <a:pt x="248792" y="326263"/>
                </a:lnTo>
                <a:lnTo>
                  <a:pt x="248792" y="248792"/>
                </a:lnTo>
                <a:close/>
              </a:path>
              <a:path w="469900" h="469900">
                <a:moveTo>
                  <a:pt x="373125" y="248792"/>
                </a:moveTo>
                <a:lnTo>
                  <a:pt x="345058" y="248792"/>
                </a:lnTo>
                <a:lnTo>
                  <a:pt x="344213" y="269488"/>
                </a:lnTo>
                <a:lnTo>
                  <a:pt x="341820" y="289290"/>
                </a:lnTo>
                <a:lnTo>
                  <a:pt x="338093" y="308211"/>
                </a:lnTo>
                <a:lnTo>
                  <a:pt x="333248" y="326263"/>
                </a:lnTo>
                <a:lnTo>
                  <a:pt x="363727" y="326263"/>
                </a:lnTo>
                <a:lnTo>
                  <a:pt x="367178" y="308211"/>
                </a:lnTo>
                <a:lnTo>
                  <a:pt x="370189" y="289290"/>
                </a:lnTo>
                <a:lnTo>
                  <a:pt x="372318" y="269488"/>
                </a:lnTo>
                <a:lnTo>
                  <a:pt x="373125" y="248792"/>
                </a:lnTo>
                <a:close/>
              </a:path>
              <a:path w="469900" h="469900">
                <a:moveTo>
                  <a:pt x="467988" y="248792"/>
                </a:moveTo>
                <a:lnTo>
                  <a:pt x="441198" y="248792"/>
                </a:lnTo>
                <a:lnTo>
                  <a:pt x="438582" y="269488"/>
                </a:lnTo>
                <a:lnTo>
                  <a:pt x="434181" y="289290"/>
                </a:lnTo>
                <a:lnTo>
                  <a:pt x="428017" y="308211"/>
                </a:lnTo>
                <a:lnTo>
                  <a:pt x="420115" y="326263"/>
                </a:lnTo>
                <a:lnTo>
                  <a:pt x="450859" y="326263"/>
                </a:lnTo>
                <a:lnTo>
                  <a:pt x="451278" y="325481"/>
                </a:lnTo>
                <a:lnTo>
                  <a:pt x="464707" y="281733"/>
                </a:lnTo>
                <a:lnTo>
                  <a:pt x="467988" y="248792"/>
                </a:lnTo>
                <a:close/>
              </a:path>
              <a:path w="469900" h="469900">
                <a:moveTo>
                  <a:pt x="136143" y="143128"/>
                </a:moveTo>
                <a:lnTo>
                  <a:pt x="105663" y="143128"/>
                </a:lnTo>
                <a:lnTo>
                  <a:pt x="102213" y="162538"/>
                </a:lnTo>
                <a:lnTo>
                  <a:pt x="99202" y="181911"/>
                </a:lnTo>
                <a:lnTo>
                  <a:pt x="97073" y="201261"/>
                </a:lnTo>
                <a:lnTo>
                  <a:pt x="96265" y="220599"/>
                </a:lnTo>
                <a:lnTo>
                  <a:pt x="124332" y="220599"/>
                </a:lnTo>
                <a:lnTo>
                  <a:pt x="125178" y="201261"/>
                </a:lnTo>
                <a:lnTo>
                  <a:pt x="127571" y="181911"/>
                </a:lnTo>
                <a:lnTo>
                  <a:pt x="131298" y="162538"/>
                </a:lnTo>
                <a:lnTo>
                  <a:pt x="136143" y="143128"/>
                </a:lnTo>
                <a:close/>
              </a:path>
              <a:path w="469900" h="469900">
                <a:moveTo>
                  <a:pt x="248792" y="143128"/>
                </a:moveTo>
                <a:lnTo>
                  <a:pt x="220599" y="143128"/>
                </a:lnTo>
                <a:lnTo>
                  <a:pt x="220599" y="220599"/>
                </a:lnTo>
                <a:lnTo>
                  <a:pt x="248792" y="220599"/>
                </a:lnTo>
                <a:lnTo>
                  <a:pt x="248792" y="143128"/>
                </a:lnTo>
                <a:close/>
              </a:path>
              <a:path w="469900" h="469900">
                <a:moveTo>
                  <a:pt x="363727" y="143128"/>
                </a:moveTo>
                <a:lnTo>
                  <a:pt x="333248" y="143128"/>
                </a:lnTo>
                <a:lnTo>
                  <a:pt x="338093" y="162538"/>
                </a:lnTo>
                <a:lnTo>
                  <a:pt x="341820" y="181911"/>
                </a:lnTo>
                <a:lnTo>
                  <a:pt x="344213" y="201261"/>
                </a:lnTo>
                <a:lnTo>
                  <a:pt x="345058" y="220599"/>
                </a:lnTo>
                <a:lnTo>
                  <a:pt x="373125" y="220599"/>
                </a:lnTo>
                <a:lnTo>
                  <a:pt x="372318" y="201261"/>
                </a:lnTo>
                <a:lnTo>
                  <a:pt x="370189" y="181911"/>
                </a:lnTo>
                <a:lnTo>
                  <a:pt x="367178" y="162538"/>
                </a:lnTo>
                <a:lnTo>
                  <a:pt x="363727" y="143128"/>
                </a:lnTo>
                <a:close/>
              </a:path>
              <a:path w="469900" h="469900">
                <a:moveTo>
                  <a:pt x="450340" y="143128"/>
                </a:moveTo>
                <a:lnTo>
                  <a:pt x="420115" y="143128"/>
                </a:lnTo>
                <a:lnTo>
                  <a:pt x="428017" y="162538"/>
                </a:lnTo>
                <a:lnTo>
                  <a:pt x="434181" y="181911"/>
                </a:lnTo>
                <a:lnTo>
                  <a:pt x="438582" y="201261"/>
                </a:lnTo>
                <a:lnTo>
                  <a:pt x="441198" y="220599"/>
                </a:lnTo>
                <a:lnTo>
                  <a:pt x="467968" y="220599"/>
                </a:lnTo>
                <a:lnTo>
                  <a:pt x="464707" y="188315"/>
                </a:lnTo>
                <a:lnTo>
                  <a:pt x="451278" y="144875"/>
                </a:lnTo>
                <a:lnTo>
                  <a:pt x="450340" y="143128"/>
                </a:lnTo>
                <a:close/>
              </a:path>
              <a:path w="469900" h="469900">
                <a:moveTo>
                  <a:pt x="195679" y="44576"/>
                </a:moveTo>
                <a:lnTo>
                  <a:pt x="154939" y="44576"/>
                </a:lnTo>
                <a:lnTo>
                  <a:pt x="143047" y="59912"/>
                </a:lnTo>
                <a:lnTo>
                  <a:pt x="132286" y="77438"/>
                </a:lnTo>
                <a:lnTo>
                  <a:pt x="122882" y="96726"/>
                </a:lnTo>
                <a:lnTo>
                  <a:pt x="115061" y="117348"/>
                </a:lnTo>
                <a:lnTo>
                  <a:pt x="145541" y="117348"/>
                </a:lnTo>
                <a:lnTo>
                  <a:pt x="160912" y="86290"/>
                </a:lnTo>
                <a:lnTo>
                  <a:pt x="178688" y="60721"/>
                </a:lnTo>
                <a:lnTo>
                  <a:pt x="195679" y="44576"/>
                </a:lnTo>
                <a:close/>
              </a:path>
              <a:path w="469900" h="469900">
                <a:moveTo>
                  <a:pt x="248792" y="30479"/>
                </a:moveTo>
                <a:lnTo>
                  <a:pt x="220599" y="30479"/>
                </a:lnTo>
                <a:lnTo>
                  <a:pt x="220599" y="117348"/>
                </a:lnTo>
                <a:lnTo>
                  <a:pt x="248792" y="117348"/>
                </a:lnTo>
                <a:lnTo>
                  <a:pt x="248792" y="30479"/>
                </a:lnTo>
                <a:close/>
              </a:path>
              <a:path w="469900" h="469900">
                <a:moveTo>
                  <a:pt x="347717" y="30479"/>
                </a:moveTo>
                <a:lnTo>
                  <a:pt x="248792" y="30479"/>
                </a:lnTo>
                <a:lnTo>
                  <a:pt x="271075" y="41749"/>
                </a:lnTo>
                <a:lnTo>
                  <a:pt x="291607" y="60721"/>
                </a:lnTo>
                <a:lnTo>
                  <a:pt x="309497" y="86290"/>
                </a:lnTo>
                <a:lnTo>
                  <a:pt x="323850" y="117348"/>
                </a:lnTo>
                <a:lnTo>
                  <a:pt x="354329" y="117348"/>
                </a:lnTo>
                <a:lnTo>
                  <a:pt x="346547" y="96726"/>
                </a:lnTo>
                <a:lnTo>
                  <a:pt x="337407" y="77438"/>
                </a:lnTo>
                <a:lnTo>
                  <a:pt x="327362" y="59912"/>
                </a:lnTo>
                <a:lnTo>
                  <a:pt x="316864" y="44576"/>
                </a:lnTo>
                <a:lnTo>
                  <a:pt x="371094" y="44576"/>
                </a:lnTo>
                <a:lnTo>
                  <a:pt x="367866" y="41844"/>
                </a:lnTo>
                <a:lnTo>
                  <a:pt x="347717" y="30479"/>
                </a:lnTo>
                <a:close/>
              </a:path>
              <a:path w="469900" h="469900">
                <a:moveTo>
                  <a:pt x="371094" y="44576"/>
                </a:moveTo>
                <a:lnTo>
                  <a:pt x="316864" y="44576"/>
                </a:lnTo>
                <a:lnTo>
                  <a:pt x="342296" y="58233"/>
                </a:lnTo>
                <a:lnTo>
                  <a:pt x="365537" y="74771"/>
                </a:lnTo>
                <a:lnTo>
                  <a:pt x="386159" y="94404"/>
                </a:lnTo>
                <a:lnTo>
                  <a:pt x="403732" y="117348"/>
                </a:lnTo>
                <a:lnTo>
                  <a:pt x="436489" y="117348"/>
                </a:lnTo>
                <a:lnTo>
                  <a:pt x="430038" y="105340"/>
                </a:lnTo>
                <a:lnTo>
                  <a:pt x="401923" y="70675"/>
                </a:lnTo>
                <a:lnTo>
                  <a:pt x="371094" y="44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7796705" y="4209504"/>
            <a:ext cx="472993" cy="472993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321887" y="402589"/>
                </a:moveTo>
                <a:lnTo>
                  <a:pt x="227837" y="402589"/>
                </a:lnTo>
                <a:lnTo>
                  <a:pt x="250697" y="463295"/>
                </a:lnTo>
                <a:lnTo>
                  <a:pt x="326643" y="440562"/>
                </a:lnTo>
                <a:lnTo>
                  <a:pt x="321887" y="402589"/>
                </a:lnTo>
                <a:close/>
              </a:path>
              <a:path w="463550" h="463550">
                <a:moveTo>
                  <a:pt x="168817" y="319023"/>
                </a:moveTo>
                <a:lnTo>
                  <a:pt x="83565" y="319023"/>
                </a:lnTo>
                <a:lnTo>
                  <a:pt x="89261" y="329189"/>
                </a:lnTo>
                <a:lnTo>
                  <a:pt x="100603" y="346759"/>
                </a:lnTo>
                <a:lnTo>
                  <a:pt x="106298" y="356996"/>
                </a:lnTo>
                <a:lnTo>
                  <a:pt x="83565" y="410082"/>
                </a:lnTo>
                <a:lnTo>
                  <a:pt x="151891" y="448055"/>
                </a:lnTo>
                <a:lnTo>
                  <a:pt x="189864" y="402589"/>
                </a:lnTo>
                <a:lnTo>
                  <a:pt x="321887" y="402589"/>
                </a:lnTo>
                <a:lnTo>
                  <a:pt x="319023" y="379729"/>
                </a:lnTo>
                <a:lnTo>
                  <a:pt x="329070" y="374034"/>
                </a:lnTo>
                <a:lnTo>
                  <a:pt x="337010" y="368363"/>
                </a:lnTo>
                <a:lnTo>
                  <a:pt x="343544" y="362692"/>
                </a:lnTo>
                <a:lnTo>
                  <a:pt x="349376" y="356996"/>
                </a:lnTo>
                <a:lnTo>
                  <a:pt x="422717" y="356996"/>
                </a:lnTo>
                <a:lnTo>
                  <a:pt x="432279" y="339790"/>
                </a:lnTo>
                <a:lnTo>
                  <a:pt x="239254" y="339790"/>
                </a:lnTo>
                <a:lnTo>
                  <a:pt x="197469" y="335137"/>
                </a:lnTo>
                <a:lnTo>
                  <a:pt x="168817" y="319023"/>
                </a:lnTo>
                <a:close/>
              </a:path>
              <a:path w="463550" h="463550">
                <a:moveTo>
                  <a:pt x="422717" y="356996"/>
                </a:moveTo>
                <a:lnTo>
                  <a:pt x="349376" y="356996"/>
                </a:lnTo>
                <a:lnTo>
                  <a:pt x="410082" y="379729"/>
                </a:lnTo>
                <a:lnTo>
                  <a:pt x="422717" y="356996"/>
                </a:lnTo>
                <a:close/>
              </a:path>
              <a:path w="463550" h="463550">
                <a:moveTo>
                  <a:pt x="365950" y="123505"/>
                </a:moveTo>
                <a:lnTo>
                  <a:pt x="222970" y="123505"/>
                </a:lnTo>
                <a:lnTo>
                  <a:pt x="262969" y="128158"/>
                </a:lnTo>
                <a:lnTo>
                  <a:pt x="298705" y="148457"/>
                </a:lnTo>
                <a:lnTo>
                  <a:pt x="326643" y="182244"/>
                </a:lnTo>
                <a:lnTo>
                  <a:pt x="339790" y="224041"/>
                </a:lnTo>
                <a:lnTo>
                  <a:pt x="335137" y="265826"/>
                </a:lnTo>
                <a:lnTo>
                  <a:pt x="314838" y="301920"/>
                </a:lnTo>
                <a:lnTo>
                  <a:pt x="281050" y="326643"/>
                </a:lnTo>
                <a:lnTo>
                  <a:pt x="239254" y="339790"/>
                </a:lnTo>
                <a:lnTo>
                  <a:pt x="432279" y="339790"/>
                </a:lnTo>
                <a:lnTo>
                  <a:pt x="448055" y="311403"/>
                </a:lnTo>
                <a:lnTo>
                  <a:pt x="394969" y="273430"/>
                </a:lnTo>
                <a:lnTo>
                  <a:pt x="399375" y="263211"/>
                </a:lnTo>
                <a:lnTo>
                  <a:pt x="401637" y="254444"/>
                </a:lnTo>
                <a:lnTo>
                  <a:pt x="402470" y="245677"/>
                </a:lnTo>
                <a:lnTo>
                  <a:pt x="402589" y="235457"/>
                </a:lnTo>
                <a:lnTo>
                  <a:pt x="463295" y="212597"/>
                </a:lnTo>
                <a:lnTo>
                  <a:pt x="442843" y="144271"/>
                </a:lnTo>
                <a:lnTo>
                  <a:pt x="379729" y="144271"/>
                </a:lnTo>
                <a:lnTo>
                  <a:pt x="374034" y="134225"/>
                </a:lnTo>
                <a:lnTo>
                  <a:pt x="368363" y="126285"/>
                </a:lnTo>
                <a:lnTo>
                  <a:pt x="365950" y="123505"/>
                </a:lnTo>
                <a:close/>
              </a:path>
              <a:path w="463550" h="463550">
                <a:moveTo>
                  <a:pt x="53212" y="83565"/>
                </a:moveTo>
                <a:lnTo>
                  <a:pt x="15239" y="151891"/>
                </a:lnTo>
                <a:lnTo>
                  <a:pt x="60705" y="189864"/>
                </a:lnTo>
                <a:lnTo>
                  <a:pt x="59535" y="200084"/>
                </a:lnTo>
                <a:lnTo>
                  <a:pt x="54383" y="217618"/>
                </a:lnTo>
                <a:lnTo>
                  <a:pt x="53212" y="227837"/>
                </a:lnTo>
                <a:lnTo>
                  <a:pt x="0" y="250697"/>
                </a:lnTo>
                <a:lnTo>
                  <a:pt x="15239" y="326643"/>
                </a:lnTo>
                <a:lnTo>
                  <a:pt x="83565" y="319023"/>
                </a:lnTo>
                <a:lnTo>
                  <a:pt x="168817" y="319023"/>
                </a:lnTo>
                <a:lnTo>
                  <a:pt x="161375" y="314838"/>
                </a:lnTo>
                <a:lnTo>
                  <a:pt x="136651" y="281050"/>
                </a:lnTo>
                <a:lnTo>
                  <a:pt x="123505" y="239254"/>
                </a:lnTo>
                <a:lnTo>
                  <a:pt x="128158" y="197469"/>
                </a:lnTo>
                <a:lnTo>
                  <a:pt x="148457" y="161375"/>
                </a:lnTo>
                <a:lnTo>
                  <a:pt x="182244" y="136651"/>
                </a:lnTo>
                <a:lnTo>
                  <a:pt x="222970" y="123505"/>
                </a:lnTo>
                <a:lnTo>
                  <a:pt x="365950" y="123505"/>
                </a:lnTo>
                <a:lnTo>
                  <a:pt x="362692" y="119751"/>
                </a:lnTo>
                <a:lnTo>
                  <a:pt x="356996" y="113918"/>
                </a:lnTo>
                <a:lnTo>
                  <a:pt x="359850" y="106298"/>
                </a:lnTo>
                <a:lnTo>
                  <a:pt x="113918" y="106298"/>
                </a:lnTo>
                <a:lnTo>
                  <a:pt x="53212" y="83565"/>
                </a:lnTo>
                <a:close/>
              </a:path>
              <a:path w="463550" h="463550">
                <a:moveTo>
                  <a:pt x="229485" y="194506"/>
                </a:moveTo>
                <a:lnTo>
                  <a:pt x="212597" y="197484"/>
                </a:lnTo>
                <a:lnTo>
                  <a:pt x="198502" y="205799"/>
                </a:lnTo>
                <a:lnTo>
                  <a:pt x="190801" y="218376"/>
                </a:lnTo>
                <a:lnTo>
                  <a:pt x="190220" y="233810"/>
                </a:lnTo>
                <a:lnTo>
                  <a:pt x="197484" y="250697"/>
                </a:lnTo>
                <a:lnTo>
                  <a:pt x="205799" y="260506"/>
                </a:lnTo>
                <a:lnTo>
                  <a:pt x="218376" y="266779"/>
                </a:lnTo>
                <a:lnTo>
                  <a:pt x="233810" y="268789"/>
                </a:lnTo>
                <a:lnTo>
                  <a:pt x="250697" y="265810"/>
                </a:lnTo>
                <a:lnTo>
                  <a:pt x="260506" y="257496"/>
                </a:lnTo>
                <a:lnTo>
                  <a:pt x="266779" y="244919"/>
                </a:lnTo>
                <a:lnTo>
                  <a:pt x="268789" y="229485"/>
                </a:lnTo>
                <a:lnTo>
                  <a:pt x="265810" y="212597"/>
                </a:lnTo>
                <a:lnTo>
                  <a:pt x="257496" y="202789"/>
                </a:lnTo>
                <a:lnTo>
                  <a:pt x="244919" y="196516"/>
                </a:lnTo>
                <a:lnTo>
                  <a:pt x="229485" y="194506"/>
                </a:lnTo>
                <a:close/>
              </a:path>
              <a:path w="463550" h="463550">
                <a:moveTo>
                  <a:pt x="440562" y="136651"/>
                </a:moveTo>
                <a:lnTo>
                  <a:pt x="379729" y="144271"/>
                </a:lnTo>
                <a:lnTo>
                  <a:pt x="442843" y="144271"/>
                </a:lnTo>
                <a:lnTo>
                  <a:pt x="440562" y="136651"/>
                </a:lnTo>
                <a:close/>
              </a:path>
              <a:path w="463550" h="463550">
                <a:moveTo>
                  <a:pt x="205104" y="0"/>
                </a:moveTo>
                <a:lnTo>
                  <a:pt x="129158" y="22732"/>
                </a:lnTo>
                <a:lnTo>
                  <a:pt x="136651" y="83565"/>
                </a:lnTo>
                <a:lnTo>
                  <a:pt x="131010" y="89261"/>
                </a:lnTo>
                <a:lnTo>
                  <a:pt x="113918" y="106298"/>
                </a:lnTo>
                <a:lnTo>
                  <a:pt x="359850" y="106298"/>
                </a:lnTo>
                <a:lnTo>
                  <a:pt x="374070" y="68325"/>
                </a:lnTo>
                <a:lnTo>
                  <a:pt x="273430" y="68325"/>
                </a:lnTo>
                <a:lnTo>
                  <a:pt x="262020" y="63920"/>
                </a:lnTo>
                <a:lnTo>
                  <a:pt x="250634" y="61658"/>
                </a:lnTo>
                <a:lnTo>
                  <a:pt x="239248" y="60825"/>
                </a:lnTo>
                <a:lnTo>
                  <a:pt x="227837" y="60705"/>
                </a:lnTo>
                <a:lnTo>
                  <a:pt x="205104" y="0"/>
                </a:lnTo>
                <a:close/>
              </a:path>
              <a:path w="463550" h="463550">
                <a:moveTo>
                  <a:pt x="311403" y="15239"/>
                </a:moveTo>
                <a:lnTo>
                  <a:pt x="273430" y="68325"/>
                </a:lnTo>
                <a:lnTo>
                  <a:pt x="374070" y="68325"/>
                </a:lnTo>
                <a:lnTo>
                  <a:pt x="379729" y="53212"/>
                </a:lnTo>
                <a:lnTo>
                  <a:pt x="311403" y="15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9902234" y="4209504"/>
            <a:ext cx="472993" cy="472993"/>
          </a:xfrm>
          <a:custGeom>
            <a:avLst/>
            <a:gdLst/>
            <a:ahLst/>
            <a:cxnLst/>
            <a:rect l="l" t="t" r="r" b="b"/>
            <a:pathLst>
              <a:path w="463550" h="463550">
                <a:moveTo>
                  <a:pt x="321887" y="402589"/>
                </a:moveTo>
                <a:lnTo>
                  <a:pt x="227838" y="402589"/>
                </a:lnTo>
                <a:lnTo>
                  <a:pt x="250698" y="463295"/>
                </a:lnTo>
                <a:lnTo>
                  <a:pt x="326644" y="440562"/>
                </a:lnTo>
                <a:lnTo>
                  <a:pt x="321887" y="402589"/>
                </a:lnTo>
                <a:close/>
              </a:path>
              <a:path w="463550" h="463550">
                <a:moveTo>
                  <a:pt x="168817" y="319023"/>
                </a:moveTo>
                <a:lnTo>
                  <a:pt x="83566" y="319023"/>
                </a:lnTo>
                <a:lnTo>
                  <a:pt x="89261" y="329189"/>
                </a:lnTo>
                <a:lnTo>
                  <a:pt x="100603" y="346759"/>
                </a:lnTo>
                <a:lnTo>
                  <a:pt x="106299" y="356996"/>
                </a:lnTo>
                <a:lnTo>
                  <a:pt x="83566" y="410082"/>
                </a:lnTo>
                <a:lnTo>
                  <a:pt x="151892" y="448055"/>
                </a:lnTo>
                <a:lnTo>
                  <a:pt x="189865" y="402589"/>
                </a:lnTo>
                <a:lnTo>
                  <a:pt x="321887" y="402589"/>
                </a:lnTo>
                <a:lnTo>
                  <a:pt x="319024" y="379729"/>
                </a:lnTo>
                <a:lnTo>
                  <a:pt x="329070" y="374034"/>
                </a:lnTo>
                <a:lnTo>
                  <a:pt x="337010" y="368363"/>
                </a:lnTo>
                <a:lnTo>
                  <a:pt x="343544" y="362692"/>
                </a:lnTo>
                <a:lnTo>
                  <a:pt x="349376" y="356996"/>
                </a:lnTo>
                <a:lnTo>
                  <a:pt x="422717" y="356996"/>
                </a:lnTo>
                <a:lnTo>
                  <a:pt x="432279" y="339790"/>
                </a:lnTo>
                <a:lnTo>
                  <a:pt x="239254" y="339790"/>
                </a:lnTo>
                <a:lnTo>
                  <a:pt x="197469" y="335137"/>
                </a:lnTo>
                <a:lnTo>
                  <a:pt x="168817" y="319023"/>
                </a:lnTo>
                <a:close/>
              </a:path>
              <a:path w="463550" h="463550">
                <a:moveTo>
                  <a:pt x="422717" y="356996"/>
                </a:moveTo>
                <a:lnTo>
                  <a:pt x="349376" y="356996"/>
                </a:lnTo>
                <a:lnTo>
                  <a:pt x="410083" y="379729"/>
                </a:lnTo>
                <a:lnTo>
                  <a:pt x="422717" y="356996"/>
                </a:lnTo>
                <a:close/>
              </a:path>
              <a:path w="463550" h="463550">
                <a:moveTo>
                  <a:pt x="365950" y="123505"/>
                </a:moveTo>
                <a:lnTo>
                  <a:pt x="222970" y="123505"/>
                </a:lnTo>
                <a:lnTo>
                  <a:pt x="262969" y="128158"/>
                </a:lnTo>
                <a:lnTo>
                  <a:pt x="298705" y="148457"/>
                </a:lnTo>
                <a:lnTo>
                  <a:pt x="326644" y="182244"/>
                </a:lnTo>
                <a:lnTo>
                  <a:pt x="339790" y="224041"/>
                </a:lnTo>
                <a:lnTo>
                  <a:pt x="335137" y="265826"/>
                </a:lnTo>
                <a:lnTo>
                  <a:pt x="314838" y="301920"/>
                </a:lnTo>
                <a:lnTo>
                  <a:pt x="281050" y="326643"/>
                </a:lnTo>
                <a:lnTo>
                  <a:pt x="239254" y="339790"/>
                </a:lnTo>
                <a:lnTo>
                  <a:pt x="432279" y="339790"/>
                </a:lnTo>
                <a:lnTo>
                  <a:pt x="448056" y="311403"/>
                </a:lnTo>
                <a:lnTo>
                  <a:pt x="394970" y="273430"/>
                </a:lnTo>
                <a:lnTo>
                  <a:pt x="399375" y="263211"/>
                </a:lnTo>
                <a:lnTo>
                  <a:pt x="401637" y="254444"/>
                </a:lnTo>
                <a:lnTo>
                  <a:pt x="402470" y="245677"/>
                </a:lnTo>
                <a:lnTo>
                  <a:pt x="402590" y="235457"/>
                </a:lnTo>
                <a:lnTo>
                  <a:pt x="463296" y="212597"/>
                </a:lnTo>
                <a:lnTo>
                  <a:pt x="442843" y="144271"/>
                </a:lnTo>
                <a:lnTo>
                  <a:pt x="379730" y="144271"/>
                </a:lnTo>
                <a:lnTo>
                  <a:pt x="374034" y="134225"/>
                </a:lnTo>
                <a:lnTo>
                  <a:pt x="368363" y="126285"/>
                </a:lnTo>
                <a:lnTo>
                  <a:pt x="365950" y="123505"/>
                </a:lnTo>
                <a:close/>
              </a:path>
              <a:path w="463550" h="463550">
                <a:moveTo>
                  <a:pt x="53213" y="83565"/>
                </a:moveTo>
                <a:lnTo>
                  <a:pt x="15240" y="151891"/>
                </a:lnTo>
                <a:lnTo>
                  <a:pt x="60706" y="189864"/>
                </a:lnTo>
                <a:lnTo>
                  <a:pt x="59535" y="200084"/>
                </a:lnTo>
                <a:lnTo>
                  <a:pt x="54383" y="217618"/>
                </a:lnTo>
                <a:lnTo>
                  <a:pt x="53213" y="227837"/>
                </a:lnTo>
                <a:lnTo>
                  <a:pt x="0" y="250697"/>
                </a:lnTo>
                <a:lnTo>
                  <a:pt x="15240" y="326643"/>
                </a:lnTo>
                <a:lnTo>
                  <a:pt x="83566" y="319023"/>
                </a:lnTo>
                <a:lnTo>
                  <a:pt x="168817" y="319023"/>
                </a:lnTo>
                <a:lnTo>
                  <a:pt x="161375" y="314838"/>
                </a:lnTo>
                <a:lnTo>
                  <a:pt x="136651" y="281050"/>
                </a:lnTo>
                <a:lnTo>
                  <a:pt x="123505" y="239254"/>
                </a:lnTo>
                <a:lnTo>
                  <a:pt x="128158" y="197469"/>
                </a:lnTo>
                <a:lnTo>
                  <a:pt x="148457" y="161375"/>
                </a:lnTo>
                <a:lnTo>
                  <a:pt x="182245" y="136651"/>
                </a:lnTo>
                <a:lnTo>
                  <a:pt x="222970" y="123505"/>
                </a:lnTo>
                <a:lnTo>
                  <a:pt x="365950" y="123505"/>
                </a:lnTo>
                <a:lnTo>
                  <a:pt x="362692" y="119751"/>
                </a:lnTo>
                <a:lnTo>
                  <a:pt x="356997" y="113918"/>
                </a:lnTo>
                <a:lnTo>
                  <a:pt x="359850" y="106298"/>
                </a:lnTo>
                <a:lnTo>
                  <a:pt x="113919" y="106298"/>
                </a:lnTo>
                <a:lnTo>
                  <a:pt x="53213" y="83565"/>
                </a:lnTo>
                <a:close/>
              </a:path>
              <a:path w="463550" h="463550">
                <a:moveTo>
                  <a:pt x="229485" y="194506"/>
                </a:moveTo>
                <a:lnTo>
                  <a:pt x="212598" y="197484"/>
                </a:lnTo>
                <a:lnTo>
                  <a:pt x="198502" y="205799"/>
                </a:lnTo>
                <a:lnTo>
                  <a:pt x="190801" y="218376"/>
                </a:lnTo>
                <a:lnTo>
                  <a:pt x="190220" y="233810"/>
                </a:lnTo>
                <a:lnTo>
                  <a:pt x="197485" y="250697"/>
                </a:lnTo>
                <a:lnTo>
                  <a:pt x="205799" y="260506"/>
                </a:lnTo>
                <a:lnTo>
                  <a:pt x="218376" y="266779"/>
                </a:lnTo>
                <a:lnTo>
                  <a:pt x="233810" y="268789"/>
                </a:lnTo>
                <a:lnTo>
                  <a:pt x="250698" y="265810"/>
                </a:lnTo>
                <a:lnTo>
                  <a:pt x="260506" y="257496"/>
                </a:lnTo>
                <a:lnTo>
                  <a:pt x="266779" y="244919"/>
                </a:lnTo>
                <a:lnTo>
                  <a:pt x="268789" y="229485"/>
                </a:lnTo>
                <a:lnTo>
                  <a:pt x="265811" y="212597"/>
                </a:lnTo>
                <a:lnTo>
                  <a:pt x="257496" y="202789"/>
                </a:lnTo>
                <a:lnTo>
                  <a:pt x="244919" y="196516"/>
                </a:lnTo>
                <a:lnTo>
                  <a:pt x="229485" y="194506"/>
                </a:lnTo>
                <a:close/>
              </a:path>
              <a:path w="463550" h="463550">
                <a:moveTo>
                  <a:pt x="440563" y="136651"/>
                </a:moveTo>
                <a:lnTo>
                  <a:pt x="379730" y="144271"/>
                </a:lnTo>
                <a:lnTo>
                  <a:pt x="442843" y="144271"/>
                </a:lnTo>
                <a:lnTo>
                  <a:pt x="440563" y="136651"/>
                </a:lnTo>
                <a:close/>
              </a:path>
              <a:path w="463550" h="463550">
                <a:moveTo>
                  <a:pt x="205105" y="0"/>
                </a:moveTo>
                <a:lnTo>
                  <a:pt x="129159" y="22732"/>
                </a:lnTo>
                <a:lnTo>
                  <a:pt x="136651" y="83565"/>
                </a:lnTo>
                <a:lnTo>
                  <a:pt x="131010" y="89261"/>
                </a:lnTo>
                <a:lnTo>
                  <a:pt x="113919" y="106298"/>
                </a:lnTo>
                <a:lnTo>
                  <a:pt x="359850" y="106298"/>
                </a:lnTo>
                <a:lnTo>
                  <a:pt x="374070" y="68325"/>
                </a:lnTo>
                <a:lnTo>
                  <a:pt x="273431" y="68325"/>
                </a:lnTo>
                <a:lnTo>
                  <a:pt x="262020" y="63920"/>
                </a:lnTo>
                <a:lnTo>
                  <a:pt x="250634" y="61658"/>
                </a:lnTo>
                <a:lnTo>
                  <a:pt x="239248" y="60825"/>
                </a:lnTo>
                <a:lnTo>
                  <a:pt x="227838" y="60705"/>
                </a:lnTo>
                <a:lnTo>
                  <a:pt x="205105" y="0"/>
                </a:lnTo>
                <a:close/>
              </a:path>
              <a:path w="463550" h="463550">
                <a:moveTo>
                  <a:pt x="311404" y="15239"/>
                </a:moveTo>
                <a:lnTo>
                  <a:pt x="273431" y="68325"/>
                </a:lnTo>
                <a:lnTo>
                  <a:pt x="374070" y="68325"/>
                </a:lnTo>
                <a:lnTo>
                  <a:pt x="379730" y="53212"/>
                </a:lnTo>
                <a:lnTo>
                  <a:pt x="311404" y="152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4340878" y="6376809"/>
            <a:ext cx="835187" cy="2400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7603879" y="1435306"/>
            <a:ext cx="841278" cy="841279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7267990" y="1269046"/>
            <a:ext cx="1534439" cy="19062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6186456" y="2264273"/>
            <a:ext cx="1715084" cy="702362"/>
          </a:xfrm>
          <a:custGeom>
            <a:avLst/>
            <a:gdLst/>
            <a:ahLst/>
            <a:cxnLst/>
            <a:rect l="l" t="t" r="r" b="b"/>
            <a:pathLst>
              <a:path w="1680845" h="688339">
                <a:moveTo>
                  <a:pt x="113411" y="547624"/>
                </a:moveTo>
                <a:lnTo>
                  <a:pt x="0" y="672464"/>
                </a:lnTo>
                <a:lnTo>
                  <a:pt x="167893" y="688213"/>
                </a:lnTo>
                <a:lnTo>
                  <a:pt x="153276" y="650493"/>
                </a:lnTo>
                <a:lnTo>
                  <a:pt x="126364" y="650493"/>
                </a:lnTo>
                <a:lnTo>
                  <a:pt x="108076" y="603503"/>
                </a:lnTo>
                <a:lnTo>
                  <a:pt x="131537" y="594396"/>
                </a:lnTo>
                <a:lnTo>
                  <a:pt x="113411" y="547624"/>
                </a:lnTo>
                <a:close/>
              </a:path>
              <a:path w="1680845" h="688339">
                <a:moveTo>
                  <a:pt x="131537" y="594396"/>
                </a:moveTo>
                <a:lnTo>
                  <a:pt x="108076" y="603503"/>
                </a:lnTo>
                <a:lnTo>
                  <a:pt x="126364" y="650493"/>
                </a:lnTo>
                <a:lnTo>
                  <a:pt x="149757" y="641412"/>
                </a:lnTo>
                <a:lnTo>
                  <a:pt x="131537" y="594396"/>
                </a:lnTo>
                <a:close/>
              </a:path>
              <a:path w="1680845" h="688339">
                <a:moveTo>
                  <a:pt x="149757" y="641412"/>
                </a:moveTo>
                <a:lnTo>
                  <a:pt x="126364" y="650493"/>
                </a:lnTo>
                <a:lnTo>
                  <a:pt x="153276" y="650493"/>
                </a:lnTo>
                <a:lnTo>
                  <a:pt x="149757" y="641412"/>
                </a:lnTo>
                <a:close/>
              </a:path>
              <a:path w="1680845" h="688339">
                <a:moveTo>
                  <a:pt x="1662684" y="0"/>
                </a:moveTo>
                <a:lnTo>
                  <a:pt x="131537" y="594396"/>
                </a:lnTo>
                <a:lnTo>
                  <a:pt x="149757" y="641412"/>
                </a:lnTo>
                <a:lnTo>
                  <a:pt x="1680844" y="46989"/>
                </a:lnTo>
                <a:lnTo>
                  <a:pt x="1662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8175229" y="2276844"/>
            <a:ext cx="1655474" cy="688755"/>
          </a:xfrm>
          <a:custGeom>
            <a:avLst/>
            <a:gdLst/>
            <a:ahLst/>
            <a:cxnLst/>
            <a:rect l="l" t="t" r="r" b="b"/>
            <a:pathLst>
              <a:path w="1622425" h="675005">
                <a:moveTo>
                  <a:pt x="1472488" y="628205"/>
                </a:moveTo>
                <a:lnTo>
                  <a:pt x="1454023" y="675005"/>
                </a:lnTo>
                <a:lnTo>
                  <a:pt x="1622044" y="660146"/>
                </a:lnTo>
                <a:lnTo>
                  <a:pt x="1601634" y="637413"/>
                </a:lnTo>
                <a:lnTo>
                  <a:pt x="1495805" y="637413"/>
                </a:lnTo>
                <a:lnTo>
                  <a:pt x="1472488" y="628205"/>
                </a:lnTo>
                <a:close/>
              </a:path>
              <a:path w="1622425" h="675005">
                <a:moveTo>
                  <a:pt x="1490943" y="581434"/>
                </a:moveTo>
                <a:lnTo>
                  <a:pt x="1472488" y="628205"/>
                </a:lnTo>
                <a:lnTo>
                  <a:pt x="1495805" y="637413"/>
                </a:lnTo>
                <a:lnTo>
                  <a:pt x="1514348" y="590676"/>
                </a:lnTo>
                <a:lnTo>
                  <a:pt x="1490943" y="581434"/>
                </a:lnTo>
                <a:close/>
              </a:path>
              <a:path w="1622425" h="675005">
                <a:moveTo>
                  <a:pt x="1509395" y="534670"/>
                </a:moveTo>
                <a:lnTo>
                  <a:pt x="1490943" y="581434"/>
                </a:lnTo>
                <a:lnTo>
                  <a:pt x="1514348" y="590676"/>
                </a:lnTo>
                <a:lnTo>
                  <a:pt x="1495805" y="637413"/>
                </a:lnTo>
                <a:lnTo>
                  <a:pt x="1601634" y="637413"/>
                </a:lnTo>
                <a:lnTo>
                  <a:pt x="1509395" y="534670"/>
                </a:lnTo>
                <a:close/>
              </a:path>
              <a:path w="1622425" h="675005">
                <a:moveTo>
                  <a:pt x="18542" y="0"/>
                </a:moveTo>
                <a:lnTo>
                  <a:pt x="0" y="46736"/>
                </a:lnTo>
                <a:lnTo>
                  <a:pt x="1472488" y="628205"/>
                </a:lnTo>
                <a:lnTo>
                  <a:pt x="1490943" y="581434"/>
                </a:lnTo>
                <a:lnTo>
                  <a:pt x="185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7950654" y="2277232"/>
            <a:ext cx="154209" cy="369323"/>
          </a:xfrm>
          <a:custGeom>
            <a:avLst/>
            <a:gdLst/>
            <a:ahLst/>
            <a:cxnLst/>
            <a:rect l="l" t="t" r="r" b="b"/>
            <a:pathLst>
              <a:path w="151129" h="361950">
                <a:moveTo>
                  <a:pt x="50243" y="211074"/>
                </a:moveTo>
                <a:lnTo>
                  <a:pt x="0" y="211454"/>
                </a:lnTo>
                <a:lnTo>
                  <a:pt x="76453" y="361695"/>
                </a:lnTo>
                <a:lnTo>
                  <a:pt x="138139" y="236219"/>
                </a:lnTo>
                <a:lnTo>
                  <a:pt x="50418" y="236219"/>
                </a:lnTo>
                <a:lnTo>
                  <a:pt x="50243" y="211074"/>
                </a:lnTo>
                <a:close/>
              </a:path>
              <a:path w="151129" h="361950">
                <a:moveTo>
                  <a:pt x="100534" y="210693"/>
                </a:moveTo>
                <a:lnTo>
                  <a:pt x="50243" y="211074"/>
                </a:lnTo>
                <a:lnTo>
                  <a:pt x="50418" y="236219"/>
                </a:lnTo>
                <a:lnTo>
                  <a:pt x="100710" y="235838"/>
                </a:lnTo>
                <a:lnTo>
                  <a:pt x="100534" y="210693"/>
                </a:lnTo>
                <a:close/>
              </a:path>
              <a:path w="151129" h="361950">
                <a:moveTo>
                  <a:pt x="150875" y="210312"/>
                </a:moveTo>
                <a:lnTo>
                  <a:pt x="100534" y="210693"/>
                </a:lnTo>
                <a:lnTo>
                  <a:pt x="100710" y="235838"/>
                </a:lnTo>
                <a:lnTo>
                  <a:pt x="50418" y="236219"/>
                </a:lnTo>
                <a:lnTo>
                  <a:pt x="138139" y="236219"/>
                </a:lnTo>
                <a:lnTo>
                  <a:pt x="150875" y="210312"/>
                </a:lnTo>
                <a:close/>
              </a:path>
              <a:path w="151129" h="361950">
                <a:moveTo>
                  <a:pt x="99059" y="0"/>
                </a:moveTo>
                <a:lnTo>
                  <a:pt x="48767" y="253"/>
                </a:lnTo>
                <a:lnTo>
                  <a:pt x="50243" y="211074"/>
                </a:lnTo>
                <a:lnTo>
                  <a:pt x="100534" y="210693"/>
                </a:lnTo>
                <a:lnTo>
                  <a:pt x="99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10070180" y="3474747"/>
            <a:ext cx="154209" cy="539730"/>
          </a:xfrm>
          <a:custGeom>
            <a:avLst/>
            <a:gdLst/>
            <a:ahLst/>
            <a:cxnLst/>
            <a:rect l="l" t="t" r="r" b="b"/>
            <a:pathLst>
              <a:path w="151129" h="528954">
                <a:moveTo>
                  <a:pt x="50292" y="377698"/>
                </a:moveTo>
                <a:lnTo>
                  <a:pt x="0" y="377698"/>
                </a:lnTo>
                <a:lnTo>
                  <a:pt x="75438" y="528574"/>
                </a:lnTo>
                <a:lnTo>
                  <a:pt x="138302" y="402844"/>
                </a:lnTo>
                <a:lnTo>
                  <a:pt x="50292" y="402844"/>
                </a:lnTo>
                <a:lnTo>
                  <a:pt x="50292" y="377698"/>
                </a:lnTo>
                <a:close/>
              </a:path>
              <a:path w="151129" h="528954">
                <a:moveTo>
                  <a:pt x="100583" y="0"/>
                </a:moveTo>
                <a:lnTo>
                  <a:pt x="50292" y="0"/>
                </a:lnTo>
                <a:lnTo>
                  <a:pt x="50292" y="402844"/>
                </a:lnTo>
                <a:lnTo>
                  <a:pt x="100583" y="402844"/>
                </a:lnTo>
                <a:lnTo>
                  <a:pt x="100583" y="0"/>
                </a:lnTo>
                <a:close/>
              </a:path>
              <a:path w="151129" h="528954">
                <a:moveTo>
                  <a:pt x="150875" y="377698"/>
                </a:moveTo>
                <a:lnTo>
                  <a:pt x="100583" y="377698"/>
                </a:lnTo>
                <a:lnTo>
                  <a:pt x="100583" y="402844"/>
                </a:lnTo>
                <a:lnTo>
                  <a:pt x="138302" y="402844"/>
                </a:lnTo>
                <a:lnTo>
                  <a:pt x="150875" y="377698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9906900" y="2858171"/>
            <a:ext cx="479472" cy="479472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239395" y="0"/>
                </a:moveTo>
                <a:lnTo>
                  <a:pt x="229997" y="0"/>
                </a:lnTo>
                <a:lnTo>
                  <a:pt x="183724" y="5542"/>
                </a:lnTo>
                <a:lnTo>
                  <a:pt x="140588" y="19812"/>
                </a:lnTo>
                <a:lnTo>
                  <a:pt x="101525" y="41844"/>
                </a:lnTo>
                <a:lnTo>
                  <a:pt x="67468" y="70675"/>
                </a:lnTo>
                <a:lnTo>
                  <a:pt x="39353" y="105340"/>
                </a:lnTo>
                <a:lnTo>
                  <a:pt x="18113" y="144875"/>
                </a:lnTo>
                <a:lnTo>
                  <a:pt x="4684" y="188315"/>
                </a:lnTo>
                <a:lnTo>
                  <a:pt x="0" y="234696"/>
                </a:lnTo>
                <a:lnTo>
                  <a:pt x="4684" y="281733"/>
                </a:lnTo>
                <a:lnTo>
                  <a:pt x="18113" y="325481"/>
                </a:lnTo>
                <a:lnTo>
                  <a:pt x="39353" y="365056"/>
                </a:lnTo>
                <a:lnTo>
                  <a:pt x="67468" y="399573"/>
                </a:lnTo>
                <a:lnTo>
                  <a:pt x="101525" y="428150"/>
                </a:lnTo>
                <a:lnTo>
                  <a:pt x="140589" y="449901"/>
                </a:lnTo>
                <a:lnTo>
                  <a:pt x="183724" y="463943"/>
                </a:lnTo>
                <a:lnTo>
                  <a:pt x="229997" y="469391"/>
                </a:lnTo>
                <a:lnTo>
                  <a:pt x="239395" y="469391"/>
                </a:lnTo>
                <a:lnTo>
                  <a:pt x="285667" y="463943"/>
                </a:lnTo>
                <a:lnTo>
                  <a:pt x="328802" y="449901"/>
                </a:lnTo>
                <a:lnTo>
                  <a:pt x="348539" y="438912"/>
                </a:lnTo>
                <a:lnTo>
                  <a:pt x="220599" y="438912"/>
                </a:lnTo>
                <a:lnTo>
                  <a:pt x="198655" y="428017"/>
                </a:lnTo>
                <a:lnTo>
                  <a:pt x="195133" y="424814"/>
                </a:lnTo>
                <a:lnTo>
                  <a:pt x="154940" y="424814"/>
                </a:lnTo>
                <a:lnTo>
                  <a:pt x="129399" y="412158"/>
                </a:lnTo>
                <a:lnTo>
                  <a:pt x="105870" y="395763"/>
                </a:lnTo>
                <a:lnTo>
                  <a:pt x="84556" y="376273"/>
                </a:lnTo>
                <a:lnTo>
                  <a:pt x="65659" y="354329"/>
                </a:lnTo>
                <a:lnTo>
                  <a:pt x="435795" y="354329"/>
                </a:lnTo>
                <a:lnTo>
                  <a:pt x="450859" y="326263"/>
                </a:lnTo>
                <a:lnTo>
                  <a:pt x="49275" y="326263"/>
                </a:lnTo>
                <a:lnTo>
                  <a:pt x="41374" y="308211"/>
                </a:lnTo>
                <a:lnTo>
                  <a:pt x="35210" y="289290"/>
                </a:lnTo>
                <a:lnTo>
                  <a:pt x="30809" y="269488"/>
                </a:lnTo>
                <a:lnTo>
                  <a:pt x="28194" y="248792"/>
                </a:lnTo>
                <a:lnTo>
                  <a:pt x="467988" y="248792"/>
                </a:lnTo>
                <a:lnTo>
                  <a:pt x="469392" y="234696"/>
                </a:lnTo>
                <a:lnTo>
                  <a:pt x="467968" y="220599"/>
                </a:lnTo>
                <a:lnTo>
                  <a:pt x="28194" y="220599"/>
                </a:lnTo>
                <a:lnTo>
                  <a:pt x="30809" y="201261"/>
                </a:lnTo>
                <a:lnTo>
                  <a:pt x="35210" y="181911"/>
                </a:lnTo>
                <a:lnTo>
                  <a:pt x="41374" y="162538"/>
                </a:lnTo>
                <a:lnTo>
                  <a:pt x="49275" y="143128"/>
                </a:lnTo>
                <a:lnTo>
                  <a:pt x="450340" y="143128"/>
                </a:lnTo>
                <a:lnTo>
                  <a:pt x="436489" y="117348"/>
                </a:lnTo>
                <a:lnTo>
                  <a:pt x="65659" y="117348"/>
                </a:lnTo>
                <a:lnTo>
                  <a:pt x="84556" y="94404"/>
                </a:lnTo>
                <a:lnTo>
                  <a:pt x="105870" y="74771"/>
                </a:lnTo>
                <a:lnTo>
                  <a:pt x="129399" y="58233"/>
                </a:lnTo>
                <a:lnTo>
                  <a:pt x="154940" y="44576"/>
                </a:lnTo>
                <a:lnTo>
                  <a:pt x="195679" y="44576"/>
                </a:lnTo>
                <a:lnTo>
                  <a:pt x="198655" y="41749"/>
                </a:lnTo>
                <a:lnTo>
                  <a:pt x="220599" y="30479"/>
                </a:lnTo>
                <a:lnTo>
                  <a:pt x="347717" y="30479"/>
                </a:lnTo>
                <a:lnTo>
                  <a:pt x="328802" y="19812"/>
                </a:lnTo>
                <a:lnTo>
                  <a:pt x="285667" y="5542"/>
                </a:lnTo>
                <a:lnTo>
                  <a:pt x="239395" y="0"/>
                </a:lnTo>
                <a:close/>
              </a:path>
              <a:path w="469900" h="469900">
                <a:moveTo>
                  <a:pt x="248793" y="354329"/>
                </a:moveTo>
                <a:lnTo>
                  <a:pt x="220599" y="354329"/>
                </a:lnTo>
                <a:lnTo>
                  <a:pt x="220599" y="438912"/>
                </a:lnTo>
                <a:lnTo>
                  <a:pt x="248793" y="438912"/>
                </a:lnTo>
                <a:lnTo>
                  <a:pt x="248793" y="354329"/>
                </a:lnTo>
                <a:close/>
              </a:path>
              <a:path w="469900" h="469900">
                <a:moveTo>
                  <a:pt x="354329" y="354329"/>
                </a:moveTo>
                <a:lnTo>
                  <a:pt x="323850" y="354329"/>
                </a:lnTo>
                <a:lnTo>
                  <a:pt x="309497" y="385083"/>
                </a:lnTo>
                <a:lnTo>
                  <a:pt x="291607" y="409860"/>
                </a:lnTo>
                <a:lnTo>
                  <a:pt x="271075" y="428017"/>
                </a:lnTo>
                <a:lnTo>
                  <a:pt x="248793" y="438912"/>
                </a:lnTo>
                <a:lnTo>
                  <a:pt x="348539" y="438912"/>
                </a:lnTo>
                <a:lnTo>
                  <a:pt x="367866" y="428150"/>
                </a:lnTo>
                <a:lnTo>
                  <a:pt x="371841" y="424814"/>
                </a:lnTo>
                <a:lnTo>
                  <a:pt x="316865" y="424814"/>
                </a:lnTo>
                <a:lnTo>
                  <a:pt x="327362" y="409836"/>
                </a:lnTo>
                <a:lnTo>
                  <a:pt x="337407" y="393096"/>
                </a:lnTo>
                <a:lnTo>
                  <a:pt x="346547" y="374594"/>
                </a:lnTo>
                <a:lnTo>
                  <a:pt x="354329" y="354329"/>
                </a:lnTo>
                <a:close/>
              </a:path>
              <a:path w="469900" h="469900">
                <a:moveTo>
                  <a:pt x="145542" y="354329"/>
                </a:moveTo>
                <a:lnTo>
                  <a:pt x="115062" y="354329"/>
                </a:lnTo>
                <a:lnTo>
                  <a:pt x="122882" y="374594"/>
                </a:lnTo>
                <a:lnTo>
                  <a:pt x="132286" y="393096"/>
                </a:lnTo>
                <a:lnTo>
                  <a:pt x="143066" y="409860"/>
                </a:lnTo>
                <a:lnTo>
                  <a:pt x="154940" y="424814"/>
                </a:lnTo>
                <a:lnTo>
                  <a:pt x="195133" y="424814"/>
                </a:lnTo>
                <a:lnTo>
                  <a:pt x="178671" y="409836"/>
                </a:lnTo>
                <a:lnTo>
                  <a:pt x="160912" y="385083"/>
                </a:lnTo>
                <a:lnTo>
                  <a:pt x="145542" y="354329"/>
                </a:lnTo>
                <a:close/>
              </a:path>
              <a:path w="469900" h="469900">
                <a:moveTo>
                  <a:pt x="435795" y="354329"/>
                </a:moveTo>
                <a:lnTo>
                  <a:pt x="403733" y="354329"/>
                </a:lnTo>
                <a:lnTo>
                  <a:pt x="386159" y="376273"/>
                </a:lnTo>
                <a:lnTo>
                  <a:pt x="365537" y="395763"/>
                </a:lnTo>
                <a:lnTo>
                  <a:pt x="342296" y="412158"/>
                </a:lnTo>
                <a:lnTo>
                  <a:pt x="316865" y="424814"/>
                </a:lnTo>
                <a:lnTo>
                  <a:pt x="371841" y="424814"/>
                </a:lnTo>
                <a:lnTo>
                  <a:pt x="401923" y="399573"/>
                </a:lnTo>
                <a:lnTo>
                  <a:pt x="430038" y="365056"/>
                </a:lnTo>
                <a:lnTo>
                  <a:pt x="435795" y="354329"/>
                </a:lnTo>
                <a:close/>
              </a:path>
              <a:path w="469900" h="469900">
                <a:moveTo>
                  <a:pt x="124333" y="248792"/>
                </a:moveTo>
                <a:lnTo>
                  <a:pt x="96266" y="248792"/>
                </a:lnTo>
                <a:lnTo>
                  <a:pt x="97073" y="269488"/>
                </a:lnTo>
                <a:lnTo>
                  <a:pt x="99202" y="289290"/>
                </a:lnTo>
                <a:lnTo>
                  <a:pt x="102213" y="308211"/>
                </a:lnTo>
                <a:lnTo>
                  <a:pt x="105664" y="326263"/>
                </a:lnTo>
                <a:lnTo>
                  <a:pt x="136144" y="326263"/>
                </a:lnTo>
                <a:lnTo>
                  <a:pt x="131298" y="308211"/>
                </a:lnTo>
                <a:lnTo>
                  <a:pt x="127571" y="289290"/>
                </a:lnTo>
                <a:lnTo>
                  <a:pt x="125178" y="269488"/>
                </a:lnTo>
                <a:lnTo>
                  <a:pt x="124333" y="248792"/>
                </a:lnTo>
                <a:close/>
              </a:path>
              <a:path w="469900" h="469900">
                <a:moveTo>
                  <a:pt x="248793" y="248792"/>
                </a:moveTo>
                <a:lnTo>
                  <a:pt x="220599" y="248792"/>
                </a:lnTo>
                <a:lnTo>
                  <a:pt x="220599" y="326263"/>
                </a:lnTo>
                <a:lnTo>
                  <a:pt x="248793" y="326263"/>
                </a:lnTo>
                <a:lnTo>
                  <a:pt x="248793" y="248792"/>
                </a:lnTo>
                <a:close/>
              </a:path>
              <a:path w="469900" h="469900">
                <a:moveTo>
                  <a:pt x="373125" y="248792"/>
                </a:moveTo>
                <a:lnTo>
                  <a:pt x="345059" y="248792"/>
                </a:lnTo>
                <a:lnTo>
                  <a:pt x="344213" y="269488"/>
                </a:lnTo>
                <a:lnTo>
                  <a:pt x="341820" y="289290"/>
                </a:lnTo>
                <a:lnTo>
                  <a:pt x="338093" y="308211"/>
                </a:lnTo>
                <a:lnTo>
                  <a:pt x="333248" y="326263"/>
                </a:lnTo>
                <a:lnTo>
                  <a:pt x="363727" y="326263"/>
                </a:lnTo>
                <a:lnTo>
                  <a:pt x="367178" y="308211"/>
                </a:lnTo>
                <a:lnTo>
                  <a:pt x="370189" y="289290"/>
                </a:lnTo>
                <a:lnTo>
                  <a:pt x="372318" y="269488"/>
                </a:lnTo>
                <a:lnTo>
                  <a:pt x="373125" y="248792"/>
                </a:lnTo>
                <a:close/>
              </a:path>
              <a:path w="469900" h="469900">
                <a:moveTo>
                  <a:pt x="467988" y="248792"/>
                </a:moveTo>
                <a:lnTo>
                  <a:pt x="441198" y="248792"/>
                </a:lnTo>
                <a:lnTo>
                  <a:pt x="438582" y="269488"/>
                </a:lnTo>
                <a:lnTo>
                  <a:pt x="434181" y="289290"/>
                </a:lnTo>
                <a:lnTo>
                  <a:pt x="428017" y="308211"/>
                </a:lnTo>
                <a:lnTo>
                  <a:pt x="420116" y="326263"/>
                </a:lnTo>
                <a:lnTo>
                  <a:pt x="450859" y="326263"/>
                </a:lnTo>
                <a:lnTo>
                  <a:pt x="451278" y="325481"/>
                </a:lnTo>
                <a:lnTo>
                  <a:pt x="464707" y="281733"/>
                </a:lnTo>
                <a:lnTo>
                  <a:pt x="467988" y="248792"/>
                </a:lnTo>
                <a:close/>
              </a:path>
              <a:path w="469900" h="469900">
                <a:moveTo>
                  <a:pt x="136144" y="143128"/>
                </a:moveTo>
                <a:lnTo>
                  <a:pt x="105664" y="143128"/>
                </a:lnTo>
                <a:lnTo>
                  <a:pt x="102213" y="162538"/>
                </a:lnTo>
                <a:lnTo>
                  <a:pt x="99202" y="181911"/>
                </a:lnTo>
                <a:lnTo>
                  <a:pt x="97073" y="201261"/>
                </a:lnTo>
                <a:lnTo>
                  <a:pt x="96266" y="220599"/>
                </a:lnTo>
                <a:lnTo>
                  <a:pt x="124333" y="220599"/>
                </a:lnTo>
                <a:lnTo>
                  <a:pt x="125178" y="201261"/>
                </a:lnTo>
                <a:lnTo>
                  <a:pt x="127571" y="181911"/>
                </a:lnTo>
                <a:lnTo>
                  <a:pt x="131298" y="162538"/>
                </a:lnTo>
                <a:lnTo>
                  <a:pt x="136144" y="143128"/>
                </a:lnTo>
                <a:close/>
              </a:path>
              <a:path w="469900" h="469900">
                <a:moveTo>
                  <a:pt x="248793" y="143128"/>
                </a:moveTo>
                <a:lnTo>
                  <a:pt x="220599" y="143128"/>
                </a:lnTo>
                <a:lnTo>
                  <a:pt x="220599" y="220599"/>
                </a:lnTo>
                <a:lnTo>
                  <a:pt x="248793" y="220599"/>
                </a:lnTo>
                <a:lnTo>
                  <a:pt x="248793" y="143128"/>
                </a:lnTo>
                <a:close/>
              </a:path>
              <a:path w="469900" h="469900">
                <a:moveTo>
                  <a:pt x="363727" y="143128"/>
                </a:moveTo>
                <a:lnTo>
                  <a:pt x="333248" y="143128"/>
                </a:lnTo>
                <a:lnTo>
                  <a:pt x="338093" y="162538"/>
                </a:lnTo>
                <a:lnTo>
                  <a:pt x="341820" y="181911"/>
                </a:lnTo>
                <a:lnTo>
                  <a:pt x="344213" y="201261"/>
                </a:lnTo>
                <a:lnTo>
                  <a:pt x="345059" y="220599"/>
                </a:lnTo>
                <a:lnTo>
                  <a:pt x="373125" y="220599"/>
                </a:lnTo>
                <a:lnTo>
                  <a:pt x="372318" y="201261"/>
                </a:lnTo>
                <a:lnTo>
                  <a:pt x="370189" y="181911"/>
                </a:lnTo>
                <a:lnTo>
                  <a:pt x="367178" y="162538"/>
                </a:lnTo>
                <a:lnTo>
                  <a:pt x="363727" y="143128"/>
                </a:lnTo>
                <a:close/>
              </a:path>
              <a:path w="469900" h="469900">
                <a:moveTo>
                  <a:pt x="450340" y="143128"/>
                </a:moveTo>
                <a:lnTo>
                  <a:pt x="420116" y="143128"/>
                </a:lnTo>
                <a:lnTo>
                  <a:pt x="428017" y="162538"/>
                </a:lnTo>
                <a:lnTo>
                  <a:pt x="434181" y="181911"/>
                </a:lnTo>
                <a:lnTo>
                  <a:pt x="438582" y="201261"/>
                </a:lnTo>
                <a:lnTo>
                  <a:pt x="441198" y="220599"/>
                </a:lnTo>
                <a:lnTo>
                  <a:pt x="467968" y="220599"/>
                </a:lnTo>
                <a:lnTo>
                  <a:pt x="464707" y="188315"/>
                </a:lnTo>
                <a:lnTo>
                  <a:pt x="451278" y="144875"/>
                </a:lnTo>
                <a:lnTo>
                  <a:pt x="450340" y="143128"/>
                </a:lnTo>
                <a:close/>
              </a:path>
              <a:path w="469900" h="469900">
                <a:moveTo>
                  <a:pt x="195679" y="44576"/>
                </a:moveTo>
                <a:lnTo>
                  <a:pt x="154940" y="44576"/>
                </a:lnTo>
                <a:lnTo>
                  <a:pt x="143047" y="59912"/>
                </a:lnTo>
                <a:lnTo>
                  <a:pt x="132286" y="77438"/>
                </a:lnTo>
                <a:lnTo>
                  <a:pt x="122882" y="96726"/>
                </a:lnTo>
                <a:lnTo>
                  <a:pt x="115062" y="117348"/>
                </a:lnTo>
                <a:lnTo>
                  <a:pt x="145542" y="117348"/>
                </a:lnTo>
                <a:lnTo>
                  <a:pt x="160912" y="86290"/>
                </a:lnTo>
                <a:lnTo>
                  <a:pt x="178689" y="60721"/>
                </a:lnTo>
                <a:lnTo>
                  <a:pt x="195679" y="44576"/>
                </a:lnTo>
                <a:close/>
              </a:path>
              <a:path w="469900" h="469900">
                <a:moveTo>
                  <a:pt x="248793" y="30479"/>
                </a:moveTo>
                <a:lnTo>
                  <a:pt x="220599" y="30479"/>
                </a:lnTo>
                <a:lnTo>
                  <a:pt x="220599" y="117348"/>
                </a:lnTo>
                <a:lnTo>
                  <a:pt x="248793" y="117348"/>
                </a:lnTo>
                <a:lnTo>
                  <a:pt x="248793" y="30479"/>
                </a:lnTo>
                <a:close/>
              </a:path>
              <a:path w="469900" h="469900">
                <a:moveTo>
                  <a:pt x="347717" y="30479"/>
                </a:moveTo>
                <a:lnTo>
                  <a:pt x="248793" y="30479"/>
                </a:lnTo>
                <a:lnTo>
                  <a:pt x="271075" y="41749"/>
                </a:lnTo>
                <a:lnTo>
                  <a:pt x="291607" y="60721"/>
                </a:lnTo>
                <a:lnTo>
                  <a:pt x="309497" y="86290"/>
                </a:lnTo>
                <a:lnTo>
                  <a:pt x="323850" y="117348"/>
                </a:lnTo>
                <a:lnTo>
                  <a:pt x="354329" y="117348"/>
                </a:lnTo>
                <a:lnTo>
                  <a:pt x="346547" y="96726"/>
                </a:lnTo>
                <a:lnTo>
                  <a:pt x="337407" y="77438"/>
                </a:lnTo>
                <a:lnTo>
                  <a:pt x="327362" y="59912"/>
                </a:lnTo>
                <a:lnTo>
                  <a:pt x="316865" y="44576"/>
                </a:lnTo>
                <a:lnTo>
                  <a:pt x="371094" y="44576"/>
                </a:lnTo>
                <a:lnTo>
                  <a:pt x="367866" y="41844"/>
                </a:lnTo>
                <a:lnTo>
                  <a:pt x="347717" y="30479"/>
                </a:lnTo>
                <a:close/>
              </a:path>
              <a:path w="469900" h="469900">
                <a:moveTo>
                  <a:pt x="371094" y="44576"/>
                </a:moveTo>
                <a:lnTo>
                  <a:pt x="316865" y="44576"/>
                </a:lnTo>
                <a:lnTo>
                  <a:pt x="342296" y="58233"/>
                </a:lnTo>
                <a:lnTo>
                  <a:pt x="365537" y="74771"/>
                </a:lnTo>
                <a:lnTo>
                  <a:pt x="386159" y="94404"/>
                </a:lnTo>
                <a:lnTo>
                  <a:pt x="403733" y="117348"/>
                </a:lnTo>
                <a:lnTo>
                  <a:pt x="436489" y="117348"/>
                </a:lnTo>
                <a:lnTo>
                  <a:pt x="430038" y="105340"/>
                </a:lnTo>
                <a:lnTo>
                  <a:pt x="401923" y="70675"/>
                </a:lnTo>
                <a:lnTo>
                  <a:pt x="371094" y="44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10905239" y="390316"/>
            <a:ext cx="1104082" cy="10885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25514452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472367" y="459127"/>
            <a:ext cx="1958786" cy="524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2651581" y="467809"/>
            <a:ext cx="6507213" cy="665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3249755" y="2502067"/>
            <a:ext cx="9193552" cy="1176002"/>
          </a:xfrm>
          <a:custGeom>
            <a:avLst/>
            <a:gdLst/>
            <a:ahLst/>
            <a:cxnLst/>
            <a:rect l="l" t="t" r="r" b="b"/>
            <a:pathLst>
              <a:path w="9010015" h="1152525">
                <a:moveTo>
                  <a:pt x="0" y="1152143"/>
                </a:moveTo>
                <a:lnTo>
                  <a:pt x="9009888" y="1152143"/>
                </a:lnTo>
                <a:lnTo>
                  <a:pt x="9009888" y="0"/>
                </a:lnTo>
                <a:lnTo>
                  <a:pt x="0" y="0"/>
                </a:lnTo>
                <a:lnTo>
                  <a:pt x="0" y="1152143"/>
                </a:lnTo>
                <a:close/>
              </a:path>
            </a:pathLst>
          </a:custGeom>
          <a:solidFill>
            <a:srgbClr val="005AA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3547935" y="2872427"/>
            <a:ext cx="1040065" cy="19049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3536789" y="3158943"/>
            <a:ext cx="1133627" cy="15939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3249755" y="3850289"/>
            <a:ext cx="9193552" cy="1174059"/>
          </a:xfrm>
          <a:custGeom>
            <a:avLst/>
            <a:gdLst/>
            <a:ahLst/>
            <a:cxnLst/>
            <a:rect l="l" t="t" r="r" b="b"/>
            <a:pathLst>
              <a:path w="9010015" h="1150620">
                <a:moveTo>
                  <a:pt x="0" y="1150620"/>
                </a:moveTo>
                <a:lnTo>
                  <a:pt x="9009888" y="1150620"/>
                </a:lnTo>
                <a:lnTo>
                  <a:pt x="9009888" y="0"/>
                </a:lnTo>
                <a:lnTo>
                  <a:pt x="0" y="0"/>
                </a:lnTo>
                <a:lnTo>
                  <a:pt x="0" y="1150620"/>
                </a:lnTo>
                <a:close/>
              </a:path>
            </a:pathLst>
          </a:custGeom>
          <a:solidFill>
            <a:srgbClr val="005AA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3539640" y="4019271"/>
            <a:ext cx="806550" cy="1933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3547935" y="4326782"/>
            <a:ext cx="746032" cy="19062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4321568" y="4435737"/>
            <a:ext cx="67575" cy="1596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4410206" y="4329115"/>
            <a:ext cx="359604" cy="1882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3536272" y="4638697"/>
            <a:ext cx="1011167" cy="2388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8003526" y="5778545"/>
            <a:ext cx="780632" cy="780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7271100" y="5778545"/>
            <a:ext cx="780632" cy="7806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6186456" y="2264273"/>
            <a:ext cx="1715084" cy="702362"/>
          </a:xfrm>
          <a:custGeom>
            <a:avLst/>
            <a:gdLst/>
            <a:ahLst/>
            <a:cxnLst/>
            <a:rect l="l" t="t" r="r" b="b"/>
            <a:pathLst>
              <a:path w="1680845" h="688339">
                <a:moveTo>
                  <a:pt x="113411" y="547624"/>
                </a:moveTo>
                <a:lnTo>
                  <a:pt x="0" y="672464"/>
                </a:lnTo>
                <a:lnTo>
                  <a:pt x="167893" y="688213"/>
                </a:lnTo>
                <a:lnTo>
                  <a:pt x="153276" y="650493"/>
                </a:lnTo>
                <a:lnTo>
                  <a:pt x="126364" y="650493"/>
                </a:lnTo>
                <a:lnTo>
                  <a:pt x="108076" y="603503"/>
                </a:lnTo>
                <a:lnTo>
                  <a:pt x="131537" y="594396"/>
                </a:lnTo>
                <a:lnTo>
                  <a:pt x="113411" y="547624"/>
                </a:lnTo>
                <a:close/>
              </a:path>
              <a:path w="1680845" h="688339">
                <a:moveTo>
                  <a:pt x="131537" y="594396"/>
                </a:moveTo>
                <a:lnTo>
                  <a:pt x="108076" y="603503"/>
                </a:lnTo>
                <a:lnTo>
                  <a:pt x="126364" y="650493"/>
                </a:lnTo>
                <a:lnTo>
                  <a:pt x="149757" y="641412"/>
                </a:lnTo>
                <a:lnTo>
                  <a:pt x="131537" y="594396"/>
                </a:lnTo>
                <a:close/>
              </a:path>
              <a:path w="1680845" h="688339">
                <a:moveTo>
                  <a:pt x="149757" y="641412"/>
                </a:moveTo>
                <a:lnTo>
                  <a:pt x="126364" y="650493"/>
                </a:lnTo>
                <a:lnTo>
                  <a:pt x="153276" y="650493"/>
                </a:lnTo>
                <a:lnTo>
                  <a:pt x="149757" y="641412"/>
                </a:lnTo>
                <a:close/>
              </a:path>
              <a:path w="1680845" h="688339">
                <a:moveTo>
                  <a:pt x="1662684" y="0"/>
                </a:moveTo>
                <a:lnTo>
                  <a:pt x="131537" y="594396"/>
                </a:lnTo>
                <a:lnTo>
                  <a:pt x="149757" y="641412"/>
                </a:lnTo>
                <a:lnTo>
                  <a:pt x="1680844" y="46989"/>
                </a:lnTo>
                <a:lnTo>
                  <a:pt x="166268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8175229" y="2276844"/>
            <a:ext cx="1655474" cy="688755"/>
          </a:xfrm>
          <a:custGeom>
            <a:avLst/>
            <a:gdLst/>
            <a:ahLst/>
            <a:cxnLst/>
            <a:rect l="l" t="t" r="r" b="b"/>
            <a:pathLst>
              <a:path w="1622425" h="675005">
                <a:moveTo>
                  <a:pt x="1472488" y="628205"/>
                </a:moveTo>
                <a:lnTo>
                  <a:pt x="1454023" y="675005"/>
                </a:lnTo>
                <a:lnTo>
                  <a:pt x="1622044" y="660146"/>
                </a:lnTo>
                <a:lnTo>
                  <a:pt x="1601634" y="637413"/>
                </a:lnTo>
                <a:lnTo>
                  <a:pt x="1495805" y="637413"/>
                </a:lnTo>
                <a:lnTo>
                  <a:pt x="1472488" y="628205"/>
                </a:lnTo>
                <a:close/>
              </a:path>
              <a:path w="1622425" h="675005">
                <a:moveTo>
                  <a:pt x="1490943" y="581434"/>
                </a:moveTo>
                <a:lnTo>
                  <a:pt x="1472488" y="628205"/>
                </a:lnTo>
                <a:lnTo>
                  <a:pt x="1495805" y="637413"/>
                </a:lnTo>
                <a:lnTo>
                  <a:pt x="1514348" y="590676"/>
                </a:lnTo>
                <a:lnTo>
                  <a:pt x="1490943" y="581434"/>
                </a:lnTo>
                <a:close/>
              </a:path>
              <a:path w="1622425" h="675005">
                <a:moveTo>
                  <a:pt x="1509395" y="534670"/>
                </a:moveTo>
                <a:lnTo>
                  <a:pt x="1490943" y="581434"/>
                </a:lnTo>
                <a:lnTo>
                  <a:pt x="1514348" y="590676"/>
                </a:lnTo>
                <a:lnTo>
                  <a:pt x="1495805" y="637413"/>
                </a:lnTo>
                <a:lnTo>
                  <a:pt x="1601634" y="637413"/>
                </a:lnTo>
                <a:lnTo>
                  <a:pt x="1509395" y="534670"/>
                </a:lnTo>
                <a:close/>
              </a:path>
              <a:path w="1622425" h="675005">
                <a:moveTo>
                  <a:pt x="18542" y="0"/>
                </a:moveTo>
                <a:lnTo>
                  <a:pt x="0" y="46736"/>
                </a:lnTo>
                <a:lnTo>
                  <a:pt x="1472488" y="628205"/>
                </a:lnTo>
                <a:lnTo>
                  <a:pt x="1490943" y="581434"/>
                </a:lnTo>
                <a:lnTo>
                  <a:pt x="185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7950654" y="2277232"/>
            <a:ext cx="154209" cy="369323"/>
          </a:xfrm>
          <a:custGeom>
            <a:avLst/>
            <a:gdLst/>
            <a:ahLst/>
            <a:cxnLst/>
            <a:rect l="l" t="t" r="r" b="b"/>
            <a:pathLst>
              <a:path w="151129" h="361950">
                <a:moveTo>
                  <a:pt x="50243" y="211074"/>
                </a:moveTo>
                <a:lnTo>
                  <a:pt x="0" y="211454"/>
                </a:lnTo>
                <a:lnTo>
                  <a:pt x="76453" y="361695"/>
                </a:lnTo>
                <a:lnTo>
                  <a:pt x="138139" y="236219"/>
                </a:lnTo>
                <a:lnTo>
                  <a:pt x="50418" y="236219"/>
                </a:lnTo>
                <a:lnTo>
                  <a:pt x="50243" y="211074"/>
                </a:lnTo>
                <a:close/>
              </a:path>
              <a:path w="151129" h="361950">
                <a:moveTo>
                  <a:pt x="100534" y="210693"/>
                </a:moveTo>
                <a:lnTo>
                  <a:pt x="50243" y="211074"/>
                </a:lnTo>
                <a:lnTo>
                  <a:pt x="50418" y="236219"/>
                </a:lnTo>
                <a:lnTo>
                  <a:pt x="100710" y="235838"/>
                </a:lnTo>
                <a:lnTo>
                  <a:pt x="100534" y="210693"/>
                </a:lnTo>
                <a:close/>
              </a:path>
              <a:path w="151129" h="361950">
                <a:moveTo>
                  <a:pt x="150875" y="210312"/>
                </a:moveTo>
                <a:lnTo>
                  <a:pt x="100534" y="210693"/>
                </a:lnTo>
                <a:lnTo>
                  <a:pt x="100710" y="235838"/>
                </a:lnTo>
                <a:lnTo>
                  <a:pt x="50418" y="236219"/>
                </a:lnTo>
                <a:lnTo>
                  <a:pt x="138139" y="236219"/>
                </a:lnTo>
                <a:lnTo>
                  <a:pt x="150875" y="210312"/>
                </a:lnTo>
                <a:close/>
              </a:path>
              <a:path w="151129" h="361950">
                <a:moveTo>
                  <a:pt x="99059" y="0"/>
                </a:moveTo>
                <a:lnTo>
                  <a:pt x="48767" y="253"/>
                </a:lnTo>
                <a:lnTo>
                  <a:pt x="50243" y="211074"/>
                </a:lnTo>
                <a:lnTo>
                  <a:pt x="100534" y="210693"/>
                </a:lnTo>
                <a:lnTo>
                  <a:pt x="9905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7603879" y="1435306"/>
            <a:ext cx="841278" cy="8412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7267990" y="1269046"/>
            <a:ext cx="1534439" cy="19062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3724562" y="6018241"/>
            <a:ext cx="3242916" cy="2499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3712510" y="6325752"/>
            <a:ext cx="2369758" cy="24727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5591651" y="2858171"/>
            <a:ext cx="479472" cy="479472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239395" y="0"/>
                </a:moveTo>
                <a:lnTo>
                  <a:pt x="229997" y="0"/>
                </a:lnTo>
                <a:lnTo>
                  <a:pt x="183724" y="5542"/>
                </a:lnTo>
                <a:lnTo>
                  <a:pt x="140588" y="19812"/>
                </a:lnTo>
                <a:lnTo>
                  <a:pt x="101525" y="41844"/>
                </a:lnTo>
                <a:lnTo>
                  <a:pt x="67468" y="70675"/>
                </a:lnTo>
                <a:lnTo>
                  <a:pt x="39353" y="105340"/>
                </a:lnTo>
                <a:lnTo>
                  <a:pt x="18113" y="144875"/>
                </a:lnTo>
                <a:lnTo>
                  <a:pt x="4684" y="188315"/>
                </a:lnTo>
                <a:lnTo>
                  <a:pt x="0" y="234696"/>
                </a:lnTo>
                <a:lnTo>
                  <a:pt x="4684" y="281733"/>
                </a:lnTo>
                <a:lnTo>
                  <a:pt x="18113" y="325481"/>
                </a:lnTo>
                <a:lnTo>
                  <a:pt x="39353" y="365056"/>
                </a:lnTo>
                <a:lnTo>
                  <a:pt x="67468" y="399573"/>
                </a:lnTo>
                <a:lnTo>
                  <a:pt x="101525" y="428150"/>
                </a:lnTo>
                <a:lnTo>
                  <a:pt x="140589" y="449901"/>
                </a:lnTo>
                <a:lnTo>
                  <a:pt x="183724" y="463943"/>
                </a:lnTo>
                <a:lnTo>
                  <a:pt x="229997" y="469391"/>
                </a:lnTo>
                <a:lnTo>
                  <a:pt x="239395" y="469391"/>
                </a:lnTo>
                <a:lnTo>
                  <a:pt x="285667" y="463943"/>
                </a:lnTo>
                <a:lnTo>
                  <a:pt x="328803" y="449901"/>
                </a:lnTo>
                <a:lnTo>
                  <a:pt x="348539" y="438912"/>
                </a:lnTo>
                <a:lnTo>
                  <a:pt x="220599" y="438912"/>
                </a:lnTo>
                <a:lnTo>
                  <a:pt x="198655" y="428017"/>
                </a:lnTo>
                <a:lnTo>
                  <a:pt x="195133" y="424814"/>
                </a:lnTo>
                <a:lnTo>
                  <a:pt x="154940" y="424814"/>
                </a:lnTo>
                <a:lnTo>
                  <a:pt x="129399" y="412158"/>
                </a:lnTo>
                <a:lnTo>
                  <a:pt x="105870" y="395763"/>
                </a:lnTo>
                <a:lnTo>
                  <a:pt x="84556" y="376273"/>
                </a:lnTo>
                <a:lnTo>
                  <a:pt x="65659" y="354329"/>
                </a:lnTo>
                <a:lnTo>
                  <a:pt x="435795" y="354329"/>
                </a:lnTo>
                <a:lnTo>
                  <a:pt x="450859" y="326263"/>
                </a:lnTo>
                <a:lnTo>
                  <a:pt x="49276" y="326263"/>
                </a:lnTo>
                <a:lnTo>
                  <a:pt x="41374" y="308211"/>
                </a:lnTo>
                <a:lnTo>
                  <a:pt x="35210" y="289290"/>
                </a:lnTo>
                <a:lnTo>
                  <a:pt x="30809" y="269488"/>
                </a:lnTo>
                <a:lnTo>
                  <a:pt x="28194" y="248792"/>
                </a:lnTo>
                <a:lnTo>
                  <a:pt x="467988" y="248792"/>
                </a:lnTo>
                <a:lnTo>
                  <a:pt x="469392" y="234696"/>
                </a:lnTo>
                <a:lnTo>
                  <a:pt x="467968" y="220599"/>
                </a:lnTo>
                <a:lnTo>
                  <a:pt x="28194" y="220599"/>
                </a:lnTo>
                <a:lnTo>
                  <a:pt x="30809" y="201261"/>
                </a:lnTo>
                <a:lnTo>
                  <a:pt x="35210" y="181911"/>
                </a:lnTo>
                <a:lnTo>
                  <a:pt x="41374" y="162538"/>
                </a:lnTo>
                <a:lnTo>
                  <a:pt x="49276" y="143128"/>
                </a:lnTo>
                <a:lnTo>
                  <a:pt x="450340" y="143128"/>
                </a:lnTo>
                <a:lnTo>
                  <a:pt x="436489" y="117348"/>
                </a:lnTo>
                <a:lnTo>
                  <a:pt x="65659" y="117348"/>
                </a:lnTo>
                <a:lnTo>
                  <a:pt x="84556" y="94404"/>
                </a:lnTo>
                <a:lnTo>
                  <a:pt x="105870" y="74771"/>
                </a:lnTo>
                <a:lnTo>
                  <a:pt x="129399" y="58233"/>
                </a:lnTo>
                <a:lnTo>
                  <a:pt x="154940" y="44576"/>
                </a:lnTo>
                <a:lnTo>
                  <a:pt x="195679" y="44576"/>
                </a:lnTo>
                <a:lnTo>
                  <a:pt x="198655" y="41749"/>
                </a:lnTo>
                <a:lnTo>
                  <a:pt x="220599" y="30479"/>
                </a:lnTo>
                <a:lnTo>
                  <a:pt x="347717" y="30479"/>
                </a:lnTo>
                <a:lnTo>
                  <a:pt x="328803" y="19812"/>
                </a:lnTo>
                <a:lnTo>
                  <a:pt x="285667" y="5542"/>
                </a:lnTo>
                <a:lnTo>
                  <a:pt x="239395" y="0"/>
                </a:lnTo>
                <a:close/>
              </a:path>
              <a:path w="469900" h="469900">
                <a:moveTo>
                  <a:pt x="248793" y="354329"/>
                </a:moveTo>
                <a:lnTo>
                  <a:pt x="220599" y="354329"/>
                </a:lnTo>
                <a:lnTo>
                  <a:pt x="220599" y="438912"/>
                </a:lnTo>
                <a:lnTo>
                  <a:pt x="248793" y="438912"/>
                </a:lnTo>
                <a:lnTo>
                  <a:pt x="248793" y="354329"/>
                </a:lnTo>
                <a:close/>
              </a:path>
              <a:path w="469900" h="469900">
                <a:moveTo>
                  <a:pt x="354330" y="354329"/>
                </a:moveTo>
                <a:lnTo>
                  <a:pt x="323850" y="354329"/>
                </a:lnTo>
                <a:lnTo>
                  <a:pt x="309497" y="385083"/>
                </a:lnTo>
                <a:lnTo>
                  <a:pt x="291607" y="409860"/>
                </a:lnTo>
                <a:lnTo>
                  <a:pt x="271075" y="428017"/>
                </a:lnTo>
                <a:lnTo>
                  <a:pt x="248793" y="438912"/>
                </a:lnTo>
                <a:lnTo>
                  <a:pt x="348539" y="438912"/>
                </a:lnTo>
                <a:lnTo>
                  <a:pt x="367866" y="428150"/>
                </a:lnTo>
                <a:lnTo>
                  <a:pt x="371841" y="424814"/>
                </a:lnTo>
                <a:lnTo>
                  <a:pt x="316865" y="424814"/>
                </a:lnTo>
                <a:lnTo>
                  <a:pt x="327362" y="409836"/>
                </a:lnTo>
                <a:lnTo>
                  <a:pt x="337407" y="393096"/>
                </a:lnTo>
                <a:lnTo>
                  <a:pt x="346547" y="374594"/>
                </a:lnTo>
                <a:lnTo>
                  <a:pt x="354330" y="354329"/>
                </a:lnTo>
                <a:close/>
              </a:path>
              <a:path w="469900" h="469900">
                <a:moveTo>
                  <a:pt x="145542" y="354329"/>
                </a:moveTo>
                <a:lnTo>
                  <a:pt x="115062" y="354329"/>
                </a:lnTo>
                <a:lnTo>
                  <a:pt x="122882" y="374594"/>
                </a:lnTo>
                <a:lnTo>
                  <a:pt x="132286" y="393096"/>
                </a:lnTo>
                <a:lnTo>
                  <a:pt x="143066" y="409860"/>
                </a:lnTo>
                <a:lnTo>
                  <a:pt x="154940" y="424814"/>
                </a:lnTo>
                <a:lnTo>
                  <a:pt x="195133" y="424814"/>
                </a:lnTo>
                <a:lnTo>
                  <a:pt x="178671" y="409836"/>
                </a:lnTo>
                <a:lnTo>
                  <a:pt x="160912" y="385083"/>
                </a:lnTo>
                <a:lnTo>
                  <a:pt x="145542" y="354329"/>
                </a:lnTo>
                <a:close/>
              </a:path>
              <a:path w="469900" h="469900">
                <a:moveTo>
                  <a:pt x="435795" y="354329"/>
                </a:moveTo>
                <a:lnTo>
                  <a:pt x="403733" y="354329"/>
                </a:lnTo>
                <a:lnTo>
                  <a:pt x="386159" y="376273"/>
                </a:lnTo>
                <a:lnTo>
                  <a:pt x="365537" y="395763"/>
                </a:lnTo>
                <a:lnTo>
                  <a:pt x="342296" y="412158"/>
                </a:lnTo>
                <a:lnTo>
                  <a:pt x="316865" y="424814"/>
                </a:lnTo>
                <a:lnTo>
                  <a:pt x="371841" y="424814"/>
                </a:lnTo>
                <a:lnTo>
                  <a:pt x="401923" y="399573"/>
                </a:lnTo>
                <a:lnTo>
                  <a:pt x="430038" y="365056"/>
                </a:lnTo>
                <a:lnTo>
                  <a:pt x="435795" y="354329"/>
                </a:lnTo>
                <a:close/>
              </a:path>
              <a:path w="469900" h="469900">
                <a:moveTo>
                  <a:pt x="124333" y="248792"/>
                </a:moveTo>
                <a:lnTo>
                  <a:pt x="96266" y="248792"/>
                </a:lnTo>
                <a:lnTo>
                  <a:pt x="97073" y="269488"/>
                </a:lnTo>
                <a:lnTo>
                  <a:pt x="99202" y="289290"/>
                </a:lnTo>
                <a:lnTo>
                  <a:pt x="102213" y="308211"/>
                </a:lnTo>
                <a:lnTo>
                  <a:pt x="105664" y="326263"/>
                </a:lnTo>
                <a:lnTo>
                  <a:pt x="136144" y="326263"/>
                </a:lnTo>
                <a:lnTo>
                  <a:pt x="131298" y="308211"/>
                </a:lnTo>
                <a:lnTo>
                  <a:pt x="127571" y="289290"/>
                </a:lnTo>
                <a:lnTo>
                  <a:pt x="125178" y="269488"/>
                </a:lnTo>
                <a:lnTo>
                  <a:pt x="124333" y="248792"/>
                </a:lnTo>
                <a:close/>
              </a:path>
              <a:path w="469900" h="469900">
                <a:moveTo>
                  <a:pt x="248793" y="248792"/>
                </a:moveTo>
                <a:lnTo>
                  <a:pt x="220599" y="248792"/>
                </a:lnTo>
                <a:lnTo>
                  <a:pt x="220599" y="326263"/>
                </a:lnTo>
                <a:lnTo>
                  <a:pt x="248793" y="326263"/>
                </a:lnTo>
                <a:lnTo>
                  <a:pt x="248793" y="248792"/>
                </a:lnTo>
                <a:close/>
              </a:path>
              <a:path w="469900" h="469900">
                <a:moveTo>
                  <a:pt x="373126" y="248792"/>
                </a:moveTo>
                <a:lnTo>
                  <a:pt x="345059" y="248792"/>
                </a:lnTo>
                <a:lnTo>
                  <a:pt x="344213" y="269488"/>
                </a:lnTo>
                <a:lnTo>
                  <a:pt x="341820" y="289290"/>
                </a:lnTo>
                <a:lnTo>
                  <a:pt x="338093" y="308211"/>
                </a:lnTo>
                <a:lnTo>
                  <a:pt x="333248" y="326263"/>
                </a:lnTo>
                <a:lnTo>
                  <a:pt x="363728" y="326263"/>
                </a:lnTo>
                <a:lnTo>
                  <a:pt x="367178" y="308211"/>
                </a:lnTo>
                <a:lnTo>
                  <a:pt x="370189" y="289290"/>
                </a:lnTo>
                <a:lnTo>
                  <a:pt x="372318" y="269488"/>
                </a:lnTo>
                <a:lnTo>
                  <a:pt x="373126" y="248792"/>
                </a:lnTo>
                <a:close/>
              </a:path>
              <a:path w="469900" h="469900">
                <a:moveTo>
                  <a:pt x="467988" y="248792"/>
                </a:moveTo>
                <a:lnTo>
                  <a:pt x="441198" y="248792"/>
                </a:lnTo>
                <a:lnTo>
                  <a:pt x="438582" y="269488"/>
                </a:lnTo>
                <a:lnTo>
                  <a:pt x="434181" y="289290"/>
                </a:lnTo>
                <a:lnTo>
                  <a:pt x="428017" y="308211"/>
                </a:lnTo>
                <a:lnTo>
                  <a:pt x="420116" y="326263"/>
                </a:lnTo>
                <a:lnTo>
                  <a:pt x="450859" y="326263"/>
                </a:lnTo>
                <a:lnTo>
                  <a:pt x="451278" y="325481"/>
                </a:lnTo>
                <a:lnTo>
                  <a:pt x="464707" y="281733"/>
                </a:lnTo>
                <a:lnTo>
                  <a:pt x="467988" y="248792"/>
                </a:lnTo>
                <a:close/>
              </a:path>
              <a:path w="469900" h="469900">
                <a:moveTo>
                  <a:pt x="136144" y="143128"/>
                </a:moveTo>
                <a:lnTo>
                  <a:pt x="105664" y="143128"/>
                </a:lnTo>
                <a:lnTo>
                  <a:pt x="102213" y="162538"/>
                </a:lnTo>
                <a:lnTo>
                  <a:pt x="99202" y="181911"/>
                </a:lnTo>
                <a:lnTo>
                  <a:pt x="97073" y="201261"/>
                </a:lnTo>
                <a:lnTo>
                  <a:pt x="96266" y="220599"/>
                </a:lnTo>
                <a:lnTo>
                  <a:pt x="124333" y="220599"/>
                </a:lnTo>
                <a:lnTo>
                  <a:pt x="125178" y="201261"/>
                </a:lnTo>
                <a:lnTo>
                  <a:pt x="127571" y="181911"/>
                </a:lnTo>
                <a:lnTo>
                  <a:pt x="131298" y="162538"/>
                </a:lnTo>
                <a:lnTo>
                  <a:pt x="136144" y="143128"/>
                </a:lnTo>
                <a:close/>
              </a:path>
              <a:path w="469900" h="469900">
                <a:moveTo>
                  <a:pt x="248793" y="143128"/>
                </a:moveTo>
                <a:lnTo>
                  <a:pt x="220599" y="143128"/>
                </a:lnTo>
                <a:lnTo>
                  <a:pt x="220599" y="220599"/>
                </a:lnTo>
                <a:lnTo>
                  <a:pt x="248793" y="220599"/>
                </a:lnTo>
                <a:lnTo>
                  <a:pt x="248793" y="143128"/>
                </a:lnTo>
                <a:close/>
              </a:path>
              <a:path w="469900" h="469900">
                <a:moveTo>
                  <a:pt x="363728" y="143128"/>
                </a:moveTo>
                <a:lnTo>
                  <a:pt x="333248" y="143128"/>
                </a:lnTo>
                <a:lnTo>
                  <a:pt x="338093" y="162538"/>
                </a:lnTo>
                <a:lnTo>
                  <a:pt x="341820" y="181911"/>
                </a:lnTo>
                <a:lnTo>
                  <a:pt x="344213" y="201261"/>
                </a:lnTo>
                <a:lnTo>
                  <a:pt x="345059" y="220599"/>
                </a:lnTo>
                <a:lnTo>
                  <a:pt x="373126" y="220599"/>
                </a:lnTo>
                <a:lnTo>
                  <a:pt x="372318" y="201261"/>
                </a:lnTo>
                <a:lnTo>
                  <a:pt x="370189" y="181911"/>
                </a:lnTo>
                <a:lnTo>
                  <a:pt x="367178" y="162538"/>
                </a:lnTo>
                <a:lnTo>
                  <a:pt x="363728" y="143128"/>
                </a:lnTo>
                <a:close/>
              </a:path>
              <a:path w="469900" h="469900">
                <a:moveTo>
                  <a:pt x="450340" y="143128"/>
                </a:moveTo>
                <a:lnTo>
                  <a:pt x="420116" y="143128"/>
                </a:lnTo>
                <a:lnTo>
                  <a:pt x="428017" y="162538"/>
                </a:lnTo>
                <a:lnTo>
                  <a:pt x="434181" y="181911"/>
                </a:lnTo>
                <a:lnTo>
                  <a:pt x="438582" y="201261"/>
                </a:lnTo>
                <a:lnTo>
                  <a:pt x="441198" y="220599"/>
                </a:lnTo>
                <a:lnTo>
                  <a:pt x="467968" y="220599"/>
                </a:lnTo>
                <a:lnTo>
                  <a:pt x="464707" y="188315"/>
                </a:lnTo>
                <a:lnTo>
                  <a:pt x="451278" y="144875"/>
                </a:lnTo>
                <a:lnTo>
                  <a:pt x="450340" y="143128"/>
                </a:lnTo>
                <a:close/>
              </a:path>
              <a:path w="469900" h="469900">
                <a:moveTo>
                  <a:pt x="195679" y="44576"/>
                </a:moveTo>
                <a:lnTo>
                  <a:pt x="154940" y="44576"/>
                </a:lnTo>
                <a:lnTo>
                  <a:pt x="143047" y="59912"/>
                </a:lnTo>
                <a:lnTo>
                  <a:pt x="132286" y="77438"/>
                </a:lnTo>
                <a:lnTo>
                  <a:pt x="122882" y="96726"/>
                </a:lnTo>
                <a:lnTo>
                  <a:pt x="115062" y="117348"/>
                </a:lnTo>
                <a:lnTo>
                  <a:pt x="145542" y="117348"/>
                </a:lnTo>
                <a:lnTo>
                  <a:pt x="160912" y="86290"/>
                </a:lnTo>
                <a:lnTo>
                  <a:pt x="178688" y="60721"/>
                </a:lnTo>
                <a:lnTo>
                  <a:pt x="195679" y="44576"/>
                </a:lnTo>
                <a:close/>
              </a:path>
              <a:path w="469900" h="469900">
                <a:moveTo>
                  <a:pt x="248793" y="30479"/>
                </a:moveTo>
                <a:lnTo>
                  <a:pt x="220599" y="30479"/>
                </a:lnTo>
                <a:lnTo>
                  <a:pt x="220599" y="117348"/>
                </a:lnTo>
                <a:lnTo>
                  <a:pt x="248793" y="117348"/>
                </a:lnTo>
                <a:lnTo>
                  <a:pt x="248793" y="30479"/>
                </a:lnTo>
                <a:close/>
              </a:path>
              <a:path w="469900" h="469900">
                <a:moveTo>
                  <a:pt x="347717" y="30479"/>
                </a:moveTo>
                <a:lnTo>
                  <a:pt x="248793" y="30479"/>
                </a:lnTo>
                <a:lnTo>
                  <a:pt x="271075" y="41749"/>
                </a:lnTo>
                <a:lnTo>
                  <a:pt x="291607" y="60721"/>
                </a:lnTo>
                <a:lnTo>
                  <a:pt x="309497" y="86290"/>
                </a:lnTo>
                <a:lnTo>
                  <a:pt x="323850" y="117348"/>
                </a:lnTo>
                <a:lnTo>
                  <a:pt x="354330" y="117348"/>
                </a:lnTo>
                <a:lnTo>
                  <a:pt x="346547" y="96726"/>
                </a:lnTo>
                <a:lnTo>
                  <a:pt x="337407" y="77438"/>
                </a:lnTo>
                <a:lnTo>
                  <a:pt x="327362" y="59912"/>
                </a:lnTo>
                <a:lnTo>
                  <a:pt x="316865" y="44576"/>
                </a:lnTo>
                <a:lnTo>
                  <a:pt x="371094" y="44576"/>
                </a:lnTo>
                <a:lnTo>
                  <a:pt x="367866" y="41844"/>
                </a:lnTo>
                <a:lnTo>
                  <a:pt x="347717" y="30479"/>
                </a:lnTo>
                <a:close/>
              </a:path>
              <a:path w="469900" h="469900">
                <a:moveTo>
                  <a:pt x="371094" y="44576"/>
                </a:moveTo>
                <a:lnTo>
                  <a:pt x="316865" y="44576"/>
                </a:lnTo>
                <a:lnTo>
                  <a:pt x="342296" y="58233"/>
                </a:lnTo>
                <a:lnTo>
                  <a:pt x="365537" y="74771"/>
                </a:lnTo>
                <a:lnTo>
                  <a:pt x="386159" y="94404"/>
                </a:lnTo>
                <a:lnTo>
                  <a:pt x="403733" y="117348"/>
                </a:lnTo>
                <a:lnTo>
                  <a:pt x="436489" y="117348"/>
                </a:lnTo>
                <a:lnTo>
                  <a:pt x="430038" y="105340"/>
                </a:lnTo>
                <a:lnTo>
                  <a:pt x="401923" y="70675"/>
                </a:lnTo>
                <a:lnTo>
                  <a:pt x="371094" y="44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5754931" y="3407880"/>
            <a:ext cx="154209" cy="539730"/>
          </a:xfrm>
          <a:custGeom>
            <a:avLst/>
            <a:gdLst/>
            <a:ahLst/>
            <a:cxnLst/>
            <a:rect l="l" t="t" r="r" b="b"/>
            <a:pathLst>
              <a:path w="151129" h="528954">
                <a:moveTo>
                  <a:pt x="50291" y="377697"/>
                </a:moveTo>
                <a:lnTo>
                  <a:pt x="0" y="377697"/>
                </a:lnTo>
                <a:lnTo>
                  <a:pt x="75437" y="528573"/>
                </a:lnTo>
                <a:lnTo>
                  <a:pt x="138302" y="402843"/>
                </a:lnTo>
                <a:lnTo>
                  <a:pt x="50291" y="402843"/>
                </a:lnTo>
                <a:lnTo>
                  <a:pt x="50291" y="377697"/>
                </a:lnTo>
                <a:close/>
              </a:path>
              <a:path w="151129" h="528954">
                <a:moveTo>
                  <a:pt x="100584" y="0"/>
                </a:moveTo>
                <a:lnTo>
                  <a:pt x="50291" y="0"/>
                </a:lnTo>
                <a:lnTo>
                  <a:pt x="50291" y="402843"/>
                </a:lnTo>
                <a:lnTo>
                  <a:pt x="100584" y="402843"/>
                </a:lnTo>
                <a:lnTo>
                  <a:pt x="100584" y="0"/>
                </a:lnTo>
                <a:close/>
              </a:path>
              <a:path w="151129" h="528954">
                <a:moveTo>
                  <a:pt x="150875" y="377697"/>
                </a:moveTo>
                <a:lnTo>
                  <a:pt x="100584" y="377697"/>
                </a:lnTo>
                <a:lnTo>
                  <a:pt x="100584" y="402843"/>
                </a:lnTo>
                <a:lnTo>
                  <a:pt x="138302" y="402843"/>
                </a:lnTo>
                <a:lnTo>
                  <a:pt x="150875" y="37769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5042721" y="4019790"/>
            <a:ext cx="892596" cy="89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5125137" y="4046224"/>
            <a:ext cx="784002" cy="782706"/>
          </a:xfrm>
          <a:custGeom>
            <a:avLst/>
            <a:gdLst/>
            <a:ahLst/>
            <a:cxnLst/>
            <a:rect l="l" t="t" r="r" b="b"/>
            <a:pathLst>
              <a:path w="768350" h="767079">
                <a:moveTo>
                  <a:pt x="0" y="0"/>
                </a:moveTo>
                <a:lnTo>
                  <a:pt x="0" y="766571"/>
                </a:lnTo>
                <a:lnTo>
                  <a:pt x="768096" y="574928"/>
                </a:lnTo>
                <a:lnTo>
                  <a:pt x="768096" y="191643"/>
                </a:lnTo>
                <a:lnTo>
                  <a:pt x="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5199781" y="4245272"/>
            <a:ext cx="359604" cy="359604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244578" y="305815"/>
                </a:moveTo>
                <a:lnTo>
                  <a:pt x="173100" y="305815"/>
                </a:lnTo>
                <a:lnTo>
                  <a:pt x="190500" y="352043"/>
                </a:lnTo>
                <a:lnTo>
                  <a:pt x="248157" y="334771"/>
                </a:lnTo>
                <a:lnTo>
                  <a:pt x="244578" y="305815"/>
                </a:lnTo>
                <a:close/>
              </a:path>
              <a:path w="352425" h="352425">
                <a:moveTo>
                  <a:pt x="128385" y="242442"/>
                </a:moveTo>
                <a:lnTo>
                  <a:pt x="63500" y="242442"/>
                </a:lnTo>
                <a:lnTo>
                  <a:pt x="67806" y="250144"/>
                </a:lnTo>
                <a:lnTo>
                  <a:pt x="76465" y="263499"/>
                </a:lnTo>
                <a:lnTo>
                  <a:pt x="80771" y="271271"/>
                </a:lnTo>
                <a:lnTo>
                  <a:pt x="63500" y="311657"/>
                </a:lnTo>
                <a:lnTo>
                  <a:pt x="115442" y="340486"/>
                </a:lnTo>
                <a:lnTo>
                  <a:pt x="144271" y="305815"/>
                </a:lnTo>
                <a:lnTo>
                  <a:pt x="244578" y="305815"/>
                </a:lnTo>
                <a:lnTo>
                  <a:pt x="242442" y="288543"/>
                </a:lnTo>
                <a:lnTo>
                  <a:pt x="250053" y="284237"/>
                </a:lnTo>
                <a:lnTo>
                  <a:pt x="256079" y="279907"/>
                </a:lnTo>
                <a:lnTo>
                  <a:pt x="261034" y="275578"/>
                </a:lnTo>
                <a:lnTo>
                  <a:pt x="265429" y="271271"/>
                </a:lnTo>
                <a:lnTo>
                  <a:pt x="321244" y="271271"/>
                </a:lnTo>
                <a:lnTo>
                  <a:pt x="328515" y="258171"/>
                </a:lnTo>
                <a:lnTo>
                  <a:pt x="181752" y="258171"/>
                </a:lnTo>
                <a:lnTo>
                  <a:pt x="150018" y="254634"/>
                </a:lnTo>
                <a:lnTo>
                  <a:pt x="128385" y="242442"/>
                </a:lnTo>
                <a:close/>
              </a:path>
              <a:path w="352425" h="352425">
                <a:moveTo>
                  <a:pt x="321244" y="271271"/>
                </a:moveTo>
                <a:lnTo>
                  <a:pt x="265429" y="271271"/>
                </a:lnTo>
                <a:lnTo>
                  <a:pt x="311657" y="288543"/>
                </a:lnTo>
                <a:lnTo>
                  <a:pt x="321244" y="271271"/>
                </a:lnTo>
                <a:close/>
              </a:path>
              <a:path w="352425" h="352425">
                <a:moveTo>
                  <a:pt x="278080" y="93872"/>
                </a:moveTo>
                <a:lnTo>
                  <a:pt x="169469" y="93872"/>
                </a:lnTo>
                <a:lnTo>
                  <a:pt x="199834" y="97408"/>
                </a:lnTo>
                <a:lnTo>
                  <a:pt x="226960" y="112851"/>
                </a:lnTo>
                <a:lnTo>
                  <a:pt x="248157" y="138556"/>
                </a:lnTo>
                <a:lnTo>
                  <a:pt x="258171" y="170291"/>
                </a:lnTo>
                <a:lnTo>
                  <a:pt x="254634" y="202025"/>
                </a:lnTo>
                <a:lnTo>
                  <a:pt x="239192" y="229425"/>
                </a:lnTo>
                <a:lnTo>
                  <a:pt x="213487" y="248157"/>
                </a:lnTo>
                <a:lnTo>
                  <a:pt x="181752" y="258171"/>
                </a:lnTo>
                <a:lnTo>
                  <a:pt x="328515" y="258171"/>
                </a:lnTo>
                <a:lnTo>
                  <a:pt x="340487" y="236600"/>
                </a:lnTo>
                <a:lnTo>
                  <a:pt x="300100" y="207771"/>
                </a:lnTo>
                <a:lnTo>
                  <a:pt x="303404" y="200017"/>
                </a:lnTo>
                <a:lnTo>
                  <a:pt x="305101" y="193357"/>
                </a:lnTo>
                <a:lnTo>
                  <a:pt x="305726" y="186697"/>
                </a:lnTo>
                <a:lnTo>
                  <a:pt x="305815" y="178942"/>
                </a:lnTo>
                <a:lnTo>
                  <a:pt x="352043" y="161543"/>
                </a:lnTo>
                <a:lnTo>
                  <a:pt x="336483" y="109600"/>
                </a:lnTo>
                <a:lnTo>
                  <a:pt x="288543" y="109600"/>
                </a:lnTo>
                <a:lnTo>
                  <a:pt x="284237" y="101990"/>
                </a:lnTo>
                <a:lnTo>
                  <a:pt x="279907" y="95964"/>
                </a:lnTo>
                <a:lnTo>
                  <a:pt x="278080" y="93872"/>
                </a:lnTo>
                <a:close/>
              </a:path>
              <a:path w="352425" h="352425">
                <a:moveTo>
                  <a:pt x="40386" y="63499"/>
                </a:moveTo>
                <a:lnTo>
                  <a:pt x="11556" y="115442"/>
                </a:lnTo>
                <a:lnTo>
                  <a:pt x="46227" y="144271"/>
                </a:lnTo>
                <a:lnTo>
                  <a:pt x="45315" y="152026"/>
                </a:lnTo>
                <a:lnTo>
                  <a:pt x="41298" y="165346"/>
                </a:lnTo>
                <a:lnTo>
                  <a:pt x="40386" y="173100"/>
                </a:lnTo>
                <a:lnTo>
                  <a:pt x="0" y="190499"/>
                </a:lnTo>
                <a:lnTo>
                  <a:pt x="11556" y="248157"/>
                </a:lnTo>
                <a:lnTo>
                  <a:pt x="63500" y="242442"/>
                </a:lnTo>
                <a:lnTo>
                  <a:pt x="128385" y="242442"/>
                </a:lnTo>
                <a:lnTo>
                  <a:pt x="122618" y="239192"/>
                </a:lnTo>
                <a:lnTo>
                  <a:pt x="103886" y="213486"/>
                </a:lnTo>
                <a:lnTo>
                  <a:pt x="93872" y="181752"/>
                </a:lnTo>
                <a:lnTo>
                  <a:pt x="97408" y="150018"/>
                </a:lnTo>
                <a:lnTo>
                  <a:pt x="112851" y="122618"/>
                </a:lnTo>
                <a:lnTo>
                  <a:pt x="138556" y="103885"/>
                </a:lnTo>
                <a:lnTo>
                  <a:pt x="169469" y="93872"/>
                </a:lnTo>
                <a:lnTo>
                  <a:pt x="278080" y="93872"/>
                </a:lnTo>
                <a:lnTo>
                  <a:pt x="275578" y="91009"/>
                </a:lnTo>
                <a:lnTo>
                  <a:pt x="271271" y="86613"/>
                </a:lnTo>
                <a:lnTo>
                  <a:pt x="273454" y="80771"/>
                </a:lnTo>
                <a:lnTo>
                  <a:pt x="86613" y="80771"/>
                </a:lnTo>
                <a:lnTo>
                  <a:pt x="40386" y="63499"/>
                </a:lnTo>
                <a:close/>
              </a:path>
              <a:path w="352425" h="352425">
                <a:moveTo>
                  <a:pt x="174390" y="147827"/>
                </a:moveTo>
                <a:lnTo>
                  <a:pt x="161543" y="150113"/>
                </a:lnTo>
                <a:lnTo>
                  <a:pt x="150846" y="156388"/>
                </a:lnTo>
                <a:lnTo>
                  <a:pt x="145018" y="165925"/>
                </a:lnTo>
                <a:lnTo>
                  <a:pt x="144595" y="177653"/>
                </a:lnTo>
                <a:lnTo>
                  <a:pt x="150113" y="190499"/>
                </a:lnTo>
                <a:lnTo>
                  <a:pt x="156388" y="197929"/>
                </a:lnTo>
                <a:lnTo>
                  <a:pt x="165925" y="202691"/>
                </a:lnTo>
                <a:lnTo>
                  <a:pt x="177653" y="204215"/>
                </a:lnTo>
                <a:lnTo>
                  <a:pt x="190500" y="201929"/>
                </a:lnTo>
                <a:lnTo>
                  <a:pt x="197929" y="195655"/>
                </a:lnTo>
                <a:lnTo>
                  <a:pt x="202691" y="186118"/>
                </a:lnTo>
                <a:lnTo>
                  <a:pt x="204215" y="174390"/>
                </a:lnTo>
                <a:lnTo>
                  <a:pt x="201929" y="161543"/>
                </a:lnTo>
                <a:lnTo>
                  <a:pt x="195655" y="154114"/>
                </a:lnTo>
                <a:lnTo>
                  <a:pt x="186118" y="149351"/>
                </a:lnTo>
                <a:lnTo>
                  <a:pt x="174390" y="147827"/>
                </a:lnTo>
                <a:close/>
              </a:path>
              <a:path w="352425" h="352425">
                <a:moveTo>
                  <a:pt x="334771" y="103885"/>
                </a:moveTo>
                <a:lnTo>
                  <a:pt x="288543" y="109600"/>
                </a:lnTo>
                <a:lnTo>
                  <a:pt x="336483" y="109600"/>
                </a:lnTo>
                <a:lnTo>
                  <a:pt x="334771" y="103885"/>
                </a:lnTo>
                <a:close/>
              </a:path>
              <a:path w="352425" h="352425">
                <a:moveTo>
                  <a:pt x="155828" y="0"/>
                </a:moveTo>
                <a:lnTo>
                  <a:pt x="98170" y="17271"/>
                </a:lnTo>
                <a:lnTo>
                  <a:pt x="103886" y="63499"/>
                </a:lnTo>
                <a:lnTo>
                  <a:pt x="86613" y="80771"/>
                </a:lnTo>
                <a:lnTo>
                  <a:pt x="273454" y="80771"/>
                </a:lnTo>
                <a:lnTo>
                  <a:pt x="284225" y="51942"/>
                </a:lnTo>
                <a:lnTo>
                  <a:pt x="207771" y="51942"/>
                </a:lnTo>
                <a:lnTo>
                  <a:pt x="199104" y="48639"/>
                </a:lnTo>
                <a:lnTo>
                  <a:pt x="190436" y="46942"/>
                </a:lnTo>
                <a:lnTo>
                  <a:pt x="181768" y="46317"/>
                </a:lnTo>
                <a:lnTo>
                  <a:pt x="173100" y="46227"/>
                </a:lnTo>
                <a:lnTo>
                  <a:pt x="155828" y="0"/>
                </a:lnTo>
                <a:close/>
              </a:path>
              <a:path w="352425" h="352425">
                <a:moveTo>
                  <a:pt x="236600" y="11556"/>
                </a:moveTo>
                <a:lnTo>
                  <a:pt x="207771" y="51942"/>
                </a:lnTo>
                <a:lnTo>
                  <a:pt x="284225" y="51942"/>
                </a:lnTo>
                <a:lnTo>
                  <a:pt x="288543" y="40385"/>
                </a:lnTo>
                <a:lnTo>
                  <a:pt x="236600" y="11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5571437" y="4291922"/>
            <a:ext cx="265912" cy="2659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5392607" y="4019790"/>
            <a:ext cx="891039" cy="89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5475022" y="4046224"/>
            <a:ext cx="782706" cy="782706"/>
          </a:xfrm>
          <a:custGeom>
            <a:avLst/>
            <a:gdLst/>
            <a:ahLst/>
            <a:cxnLst/>
            <a:rect l="l" t="t" r="r" b="b"/>
            <a:pathLst>
              <a:path w="767079" h="767079">
                <a:moveTo>
                  <a:pt x="0" y="0"/>
                </a:moveTo>
                <a:lnTo>
                  <a:pt x="0" y="766571"/>
                </a:lnTo>
                <a:lnTo>
                  <a:pt x="766572" y="574928"/>
                </a:lnTo>
                <a:lnTo>
                  <a:pt x="766572" y="191643"/>
                </a:lnTo>
                <a:lnTo>
                  <a:pt x="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5549666" y="4245272"/>
            <a:ext cx="359604" cy="359604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244578" y="305815"/>
                </a:moveTo>
                <a:lnTo>
                  <a:pt x="173100" y="305815"/>
                </a:lnTo>
                <a:lnTo>
                  <a:pt x="190500" y="352043"/>
                </a:lnTo>
                <a:lnTo>
                  <a:pt x="248157" y="334771"/>
                </a:lnTo>
                <a:lnTo>
                  <a:pt x="244578" y="305815"/>
                </a:lnTo>
                <a:close/>
              </a:path>
              <a:path w="352425" h="352425">
                <a:moveTo>
                  <a:pt x="128385" y="242442"/>
                </a:moveTo>
                <a:lnTo>
                  <a:pt x="63500" y="242442"/>
                </a:lnTo>
                <a:lnTo>
                  <a:pt x="67806" y="250144"/>
                </a:lnTo>
                <a:lnTo>
                  <a:pt x="76465" y="263499"/>
                </a:lnTo>
                <a:lnTo>
                  <a:pt x="80771" y="271271"/>
                </a:lnTo>
                <a:lnTo>
                  <a:pt x="63500" y="311657"/>
                </a:lnTo>
                <a:lnTo>
                  <a:pt x="115442" y="340486"/>
                </a:lnTo>
                <a:lnTo>
                  <a:pt x="144271" y="305815"/>
                </a:lnTo>
                <a:lnTo>
                  <a:pt x="244578" y="305815"/>
                </a:lnTo>
                <a:lnTo>
                  <a:pt x="242442" y="288543"/>
                </a:lnTo>
                <a:lnTo>
                  <a:pt x="250053" y="284237"/>
                </a:lnTo>
                <a:lnTo>
                  <a:pt x="256079" y="279907"/>
                </a:lnTo>
                <a:lnTo>
                  <a:pt x="261034" y="275578"/>
                </a:lnTo>
                <a:lnTo>
                  <a:pt x="265429" y="271271"/>
                </a:lnTo>
                <a:lnTo>
                  <a:pt x="321244" y="271271"/>
                </a:lnTo>
                <a:lnTo>
                  <a:pt x="328515" y="258171"/>
                </a:lnTo>
                <a:lnTo>
                  <a:pt x="181752" y="258171"/>
                </a:lnTo>
                <a:lnTo>
                  <a:pt x="150018" y="254634"/>
                </a:lnTo>
                <a:lnTo>
                  <a:pt x="128385" y="242442"/>
                </a:lnTo>
                <a:close/>
              </a:path>
              <a:path w="352425" h="352425">
                <a:moveTo>
                  <a:pt x="321244" y="271271"/>
                </a:moveTo>
                <a:lnTo>
                  <a:pt x="265429" y="271271"/>
                </a:lnTo>
                <a:lnTo>
                  <a:pt x="311657" y="288543"/>
                </a:lnTo>
                <a:lnTo>
                  <a:pt x="321244" y="271271"/>
                </a:lnTo>
                <a:close/>
              </a:path>
              <a:path w="352425" h="352425">
                <a:moveTo>
                  <a:pt x="278080" y="93872"/>
                </a:moveTo>
                <a:lnTo>
                  <a:pt x="169469" y="93872"/>
                </a:lnTo>
                <a:lnTo>
                  <a:pt x="199834" y="97408"/>
                </a:lnTo>
                <a:lnTo>
                  <a:pt x="226960" y="112851"/>
                </a:lnTo>
                <a:lnTo>
                  <a:pt x="248157" y="138556"/>
                </a:lnTo>
                <a:lnTo>
                  <a:pt x="258171" y="170291"/>
                </a:lnTo>
                <a:lnTo>
                  <a:pt x="254634" y="202025"/>
                </a:lnTo>
                <a:lnTo>
                  <a:pt x="239192" y="229425"/>
                </a:lnTo>
                <a:lnTo>
                  <a:pt x="213487" y="248157"/>
                </a:lnTo>
                <a:lnTo>
                  <a:pt x="181752" y="258171"/>
                </a:lnTo>
                <a:lnTo>
                  <a:pt x="328515" y="258171"/>
                </a:lnTo>
                <a:lnTo>
                  <a:pt x="340487" y="236600"/>
                </a:lnTo>
                <a:lnTo>
                  <a:pt x="300100" y="207771"/>
                </a:lnTo>
                <a:lnTo>
                  <a:pt x="303404" y="200017"/>
                </a:lnTo>
                <a:lnTo>
                  <a:pt x="305101" y="193357"/>
                </a:lnTo>
                <a:lnTo>
                  <a:pt x="305726" y="186697"/>
                </a:lnTo>
                <a:lnTo>
                  <a:pt x="305815" y="178942"/>
                </a:lnTo>
                <a:lnTo>
                  <a:pt x="352043" y="161543"/>
                </a:lnTo>
                <a:lnTo>
                  <a:pt x="336483" y="109600"/>
                </a:lnTo>
                <a:lnTo>
                  <a:pt x="288543" y="109600"/>
                </a:lnTo>
                <a:lnTo>
                  <a:pt x="284237" y="101990"/>
                </a:lnTo>
                <a:lnTo>
                  <a:pt x="279907" y="95964"/>
                </a:lnTo>
                <a:lnTo>
                  <a:pt x="278080" y="93872"/>
                </a:lnTo>
                <a:close/>
              </a:path>
              <a:path w="352425" h="352425">
                <a:moveTo>
                  <a:pt x="40386" y="63499"/>
                </a:moveTo>
                <a:lnTo>
                  <a:pt x="11556" y="115442"/>
                </a:lnTo>
                <a:lnTo>
                  <a:pt x="46227" y="144271"/>
                </a:lnTo>
                <a:lnTo>
                  <a:pt x="45315" y="152026"/>
                </a:lnTo>
                <a:lnTo>
                  <a:pt x="41298" y="165346"/>
                </a:lnTo>
                <a:lnTo>
                  <a:pt x="40386" y="173100"/>
                </a:lnTo>
                <a:lnTo>
                  <a:pt x="0" y="190499"/>
                </a:lnTo>
                <a:lnTo>
                  <a:pt x="11556" y="248157"/>
                </a:lnTo>
                <a:lnTo>
                  <a:pt x="63500" y="242442"/>
                </a:lnTo>
                <a:lnTo>
                  <a:pt x="128385" y="242442"/>
                </a:lnTo>
                <a:lnTo>
                  <a:pt x="122618" y="239192"/>
                </a:lnTo>
                <a:lnTo>
                  <a:pt x="103886" y="213486"/>
                </a:lnTo>
                <a:lnTo>
                  <a:pt x="93872" y="181752"/>
                </a:lnTo>
                <a:lnTo>
                  <a:pt x="97408" y="150018"/>
                </a:lnTo>
                <a:lnTo>
                  <a:pt x="112851" y="122618"/>
                </a:lnTo>
                <a:lnTo>
                  <a:pt x="138556" y="103885"/>
                </a:lnTo>
                <a:lnTo>
                  <a:pt x="169469" y="93872"/>
                </a:lnTo>
                <a:lnTo>
                  <a:pt x="278080" y="93872"/>
                </a:lnTo>
                <a:lnTo>
                  <a:pt x="275578" y="91009"/>
                </a:lnTo>
                <a:lnTo>
                  <a:pt x="271271" y="86613"/>
                </a:lnTo>
                <a:lnTo>
                  <a:pt x="273454" y="80771"/>
                </a:lnTo>
                <a:lnTo>
                  <a:pt x="86613" y="80771"/>
                </a:lnTo>
                <a:lnTo>
                  <a:pt x="40386" y="63499"/>
                </a:lnTo>
                <a:close/>
              </a:path>
              <a:path w="352425" h="352425">
                <a:moveTo>
                  <a:pt x="174390" y="147827"/>
                </a:moveTo>
                <a:lnTo>
                  <a:pt x="161543" y="150113"/>
                </a:lnTo>
                <a:lnTo>
                  <a:pt x="150846" y="156388"/>
                </a:lnTo>
                <a:lnTo>
                  <a:pt x="145018" y="165925"/>
                </a:lnTo>
                <a:lnTo>
                  <a:pt x="144595" y="177653"/>
                </a:lnTo>
                <a:lnTo>
                  <a:pt x="150113" y="190499"/>
                </a:lnTo>
                <a:lnTo>
                  <a:pt x="156388" y="197929"/>
                </a:lnTo>
                <a:lnTo>
                  <a:pt x="165925" y="202691"/>
                </a:lnTo>
                <a:lnTo>
                  <a:pt x="177653" y="204215"/>
                </a:lnTo>
                <a:lnTo>
                  <a:pt x="190500" y="201929"/>
                </a:lnTo>
                <a:lnTo>
                  <a:pt x="197929" y="195655"/>
                </a:lnTo>
                <a:lnTo>
                  <a:pt x="202691" y="186118"/>
                </a:lnTo>
                <a:lnTo>
                  <a:pt x="204215" y="174390"/>
                </a:lnTo>
                <a:lnTo>
                  <a:pt x="201929" y="161543"/>
                </a:lnTo>
                <a:lnTo>
                  <a:pt x="195655" y="154114"/>
                </a:lnTo>
                <a:lnTo>
                  <a:pt x="186118" y="149351"/>
                </a:lnTo>
                <a:lnTo>
                  <a:pt x="174390" y="147827"/>
                </a:lnTo>
                <a:close/>
              </a:path>
              <a:path w="352425" h="352425">
                <a:moveTo>
                  <a:pt x="334771" y="103885"/>
                </a:moveTo>
                <a:lnTo>
                  <a:pt x="288543" y="109600"/>
                </a:lnTo>
                <a:lnTo>
                  <a:pt x="336483" y="109600"/>
                </a:lnTo>
                <a:lnTo>
                  <a:pt x="334771" y="103885"/>
                </a:lnTo>
                <a:close/>
              </a:path>
              <a:path w="352425" h="352425">
                <a:moveTo>
                  <a:pt x="155828" y="0"/>
                </a:moveTo>
                <a:lnTo>
                  <a:pt x="98170" y="17271"/>
                </a:lnTo>
                <a:lnTo>
                  <a:pt x="103886" y="63499"/>
                </a:lnTo>
                <a:lnTo>
                  <a:pt x="86613" y="80771"/>
                </a:lnTo>
                <a:lnTo>
                  <a:pt x="273454" y="80771"/>
                </a:lnTo>
                <a:lnTo>
                  <a:pt x="284225" y="51942"/>
                </a:lnTo>
                <a:lnTo>
                  <a:pt x="207771" y="51942"/>
                </a:lnTo>
                <a:lnTo>
                  <a:pt x="199104" y="48639"/>
                </a:lnTo>
                <a:lnTo>
                  <a:pt x="190436" y="46942"/>
                </a:lnTo>
                <a:lnTo>
                  <a:pt x="181768" y="46317"/>
                </a:lnTo>
                <a:lnTo>
                  <a:pt x="173100" y="46227"/>
                </a:lnTo>
                <a:lnTo>
                  <a:pt x="155828" y="0"/>
                </a:lnTo>
                <a:close/>
              </a:path>
              <a:path w="352425" h="352425">
                <a:moveTo>
                  <a:pt x="236600" y="11556"/>
                </a:moveTo>
                <a:lnTo>
                  <a:pt x="207771" y="51942"/>
                </a:lnTo>
                <a:lnTo>
                  <a:pt x="284225" y="51942"/>
                </a:lnTo>
                <a:lnTo>
                  <a:pt x="288543" y="40385"/>
                </a:lnTo>
                <a:lnTo>
                  <a:pt x="236600" y="11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5919767" y="4291922"/>
            <a:ext cx="265912" cy="2659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5742492" y="4019790"/>
            <a:ext cx="891039" cy="89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5824907" y="4046224"/>
            <a:ext cx="782706" cy="782706"/>
          </a:xfrm>
          <a:custGeom>
            <a:avLst/>
            <a:gdLst/>
            <a:ahLst/>
            <a:cxnLst/>
            <a:rect l="l" t="t" r="r" b="b"/>
            <a:pathLst>
              <a:path w="767079" h="767079">
                <a:moveTo>
                  <a:pt x="0" y="0"/>
                </a:moveTo>
                <a:lnTo>
                  <a:pt x="0" y="766571"/>
                </a:lnTo>
                <a:lnTo>
                  <a:pt x="766572" y="574928"/>
                </a:lnTo>
                <a:lnTo>
                  <a:pt x="766572" y="191643"/>
                </a:lnTo>
                <a:lnTo>
                  <a:pt x="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5897996" y="4245272"/>
            <a:ext cx="360900" cy="359604"/>
          </a:xfrm>
          <a:custGeom>
            <a:avLst/>
            <a:gdLst/>
            <a:ahLst/>
            <a:cxnLst/>
            <a:rect l="l" t="t" r="r" b="b"/>
            <a:pathLst>
              <a:path w="353695" h="352425">
                <a:moveTo>
                  <a:pt x="245594" y="305815"/>
                </a:moveTo>
                <a:lnTo>
                  <a:pt x="173862" y="305815"/>
                </a:lnTo>
                <a:lnTo>
                  <a:pt x="191262" y="352043"/>
                </a:lnTo>
                <a:lnTo>
                  <a:pt x="249174" y="334771"/>
                </a:lnTo>
                <a:lnTo>
                  <a:pt x="245594" y="305815"/>
                </a:lnTo>
                <a:close/>
              </a:path>
              <a:path w="353695" h="352425">
                <a:moveTo>
                  <a:pt x="128961" y="242442"/>
                </a:moveTo>
                <a:lnTo>
                  <a:pt x="63753" y="242442"/>
                </a:lnTo>
                <a:lnTo>
                  <a:pt x="68115" y="250144"/>
                </a:lnTo>
                <a:lnTo>
                  <a:pt x="76791" y="263499"/>
                </a:lnTo>
                <a:lnTo>
                  <a:pt x="81152" y="271271"/>
                </a:lnTo>
                <a:lnTo>
                  <a:pt x="63753" y="311657"/>
                </a:lnTo>
                <a:lnTo>
                  <a:pt x="115950" y="340486"/>
                </a:lnTo>
                <a:lnTo>
                  <a:pt x="144906" y="305815"/>
                </a:lnTo>
                <a:lnTo>
                  <a:pt x="245594" y="305815"/>
                </a:lnTo>
                <a:lnTo>
                  <a:pt x="243458" y="288543"/>
                </a:lnTo>
                <a:lnTo>
                  <a:pt x="251142" y="284237"/>
                </a:lnTo>
                <a:lnTo>
                  <a:pt x="257206" y="279907"/>
                </a:lnTo>
                <a:lnTo>
                  <a:pt x="262175" y="275578"/>
                </a:lnTo>
                <a:lnTo>
                  <a:pt x="266573" y="271271"/>
                </a:lnTo>
                <a:lnTo>
                  <a:pt x="322683" y="271271"/>
                </a:lnTo>
                <a:lnTo>
                  <a:pt x="329986" y="258171"/>
                </a:lnTo>
                <a:lnTo>
                  <a:pt x="182582" y="258171"/>
                </a:lnTo>
                <a:lnTo>
                  <a:pt x="150685" y="254634"/>
                </a:lnTo>
                <a:lnTo>
                  <a:pt x="128961" y="242442"/>
                </a:lnTo>
                <a:close/>
              </a:path>
              <a:path w="353695" h="352425">
                <a:moveTo>
                  <a:pt x="322683" y="271271"/>
                </a:moveTo>
                <a:lnTo>
                  <a:pt x="266573" y="271271"/>
                </a:lnTo>
                <a:lnTo>
                  <a:pt x="313054" y="288543"/>
                </a:lnTo>
                <a:lnTo>
                  <a:pt x="322683" y="271271"/>
                </a:lnTo>
                <a:close/>
              </a:path>
              <a:path w="353695" h="352425">
                <a:moveTo>
                  <a:pt x="279283" y="93872"/>
                </a:moveTo>
                <a:lnTo>
                  <a:pt x="170164" y="93872"/>
                </a:lnTo>
                <a:lnTo>
                  <a:pt x="200691" y="97408"/>
                </a:lnTo>
                <a:lnTo>
                  <a:pt x="227933" y="112851"/>
                </a:lnTo>
                <a:lnTo>
                  <a:pt x="249174" y="138556"/>
                </a:lnTo>
                <a:lnTo>
                  <a:pt x="259258" y="170291"/>
                </a:lnTo>
                <a:lnTo>
                  <a:pt x="255746" y="202025"/>
                </a:lnTo>
                <a:lnTo>
                  <a:pt x="240280" y="229425"/>
                </a:lnTo>
                <a:lnTo>
                  <a:pt x="214502" y="248157"/>
                </a:lnTo>
                <a:lnTo>
                  <a:pt x="182582" y="258171"/>
                </a:lnTo>
                <a:lnTo>
                  <a:pt x="329986" y="258171"/>
                </a:lnTo>
                <a:lnTo>
                  <a:pt x="342011" y="236600"/>
                </a:lnTo>
                <a:lnTo>
                  <a:pt x="301370" y="207771"/>
                </a:lnTo>
                <a:lnTo>
                  <a:pt x="304748" y="200017"/>
                </a:lnTo>
                <a:lnTo>
                  <a:pt x="306482" y="193357"/>
                </a:lnTo>
                <a:lnTo>
                  <a:pt x="307121" y="186697"/>
                </a:lnTo>
                <a:lnTo>
                  <a:pt x="307213" y="178942"/>
                </a:lnTo>
                <a:lnTo>
                  <a:pt x="353567" y="161543"/>
                </a:lnTo>
                <a:lnTo>
                  <a:pt x="337893" y="109600"/>
                </a:lnTo>
                <a:lnTo>
                  <a:pt x="289813" y="109600"/>
                </a:lnTo>
                <a:lnTo>
                  <a:pt x="285452" y="101990"/>
                </a:lnTo>
                <a:lnTo>
                  <a:pt x="281114" y="95964"/>
                </a:lnTo>
                <a:lnTo>
                  <a:pt x="279283" y="93872"/>
                </a:lnTo>
                <a:close/>
              </a:path>
              <a:path w="353695" h="352425">
                <a:moveTo>
                  <a:pt x="40512" y="63499"/>
                </a:moveTo>
                <a:lnTo>
                  <a:pt x="11556" y="115442"/>
                </a:lnTo>
                <a:lnTo>
                  <a:pt x="46354" y="144271"/>
                </a:lnTo>
                <a:lnTo>
                  <a:pt x="45442" y="152026"/>
                </a:lnTo>
                <a:lnTo>
                  <a:pt x="41425" y="165346"/>
                </a:lnTo>
                <a:lnTo>
                  <a:pt x="40512" y="173100"/>
                </a:lnTo>
                <a:lnTo>
                  <a:pt x="0" y="190499"/>
                </a:lnTo>
                <a:lnTo>
                  <a:pt x="11556" y="248157"/>
                </a:lnTo>
                <a:lnTo>
                  <a:pt x="63753" y="242442"/>
                </a:lnTo>
                <a:lnTo>
                  <a:pt x="128961" y="242442"/>
                </a:lnTo>
                <a:lnTo>
                  <a:pt x="123170" y="239192"/>
                </a:lnTo>
                <a:lnTo>
                  <a:pt x="104393" y="213486"/>
                </a:lnTo>
                <a:lnTo>
                  <a:pt x="94309" y="181752"/>
                </a:lnTo>
                <a:lnTo>
                  <a:pt x="97821" y="150018"/>
                </a:lnTo>
                <a:lnTo>
                  <a:pt x="113287" y="122618"/>
                </a:lnTo>
                <a:lnTo>
                  <a:pt x="139064" y="103885"/>
                </a:lnTo>
                <a:lnTo>
                  <a:pt x="170164" y="93872"/>
                </a:lnTo>
                <a:lnTo>
                  <a:pt x="279283" y="93872"/>
                </a:lnTo>
                <a:lnTo>
                  <a:pt x="276776" y="91009"/>
                </a:lnTo>
                <a:lnTo>
                  <a:pt x="272414" y="86613"/>
                </a:lnTo>
                <a:lnTo>
                  <a:pt x="274613" y="80771"/>
                </a:lnTo>
                <a:lnTo>
                  <a:pt x="86994" y="80771"/>
                </a:lnTo>
                <a:lnTo>
                  <a:pt x="40512" y="63499"/>
                </a:lnTo>
                <a:close/>
              </a:path>
              <a:path w="353695" h="352425">
                <a:moveTo>
                  <a:pt x="175172" y="147827"/>
                </a:moveTo>
                <a:lnTo>
                  <a:pt x="162305" y="150113"/>
                </a:lnTo>
                <a:lnTo>
                  <a:pt x="151516" y="156388"/>
                </a:lnTo>
                <a:lnTo>
                  <a:pt x="145621" y="165925"/>
                </a:lnTo>
                <a:lnTo>
                  <a:pt x="145178" y="177653"/>
                </a:lnTo>
                <a:lnTo>
                  <a:pt x="150749" y="190499"/>
                </a:lnTo>
                <a:lnTo>
                  <a:pt x="157043" y="197929"/>
                </a:lnTo>
                <a:lnTo>
                  <a:pt x="166624" y="202691"/>
                </a:lnTo>
                <a:lnTo>
                  <a:pt x="178395" y="204215"/>
                </a:lnTo>
                <a:lnTo>
                  <a:pt x="191262" y="201929"/>
                </a:lnTo>
                <a:lnTo>
                  <a:pt x="198764" y="195655"/>
                </a:lnTo>
                <a:lnTo>
                  <a:pt x="203565" y="186118"/>
                </a:lnTo>
                <a:lnTo>
                  <a:pt x="205103" y="174390"/>
                </a:lnTo>
                <a:lnTo>
                  <a:pt x="202818" y="161543"/>
                </a:lnTo>
                <a:lnTo>
                  <a:pt x="196524" y="154114"/>
                </a:lnTo>
                <a:lnTo>
                  <a:pt x="186943" y="149351"/>
                </a:lnTo>
                <a:lnTo>
                  <a:pt x="175172" y="147827"/>
                </a:lnTo>
                <a:close/>
              </a:path>
              <a:path w="353695" h="352425">
                <a:moveTo>
                  <a:pt x="336168" y="103885"/>
                </a:moveTo>
                <a:lnTo>
                  <a:pt x="289813" y="109600"/>
                </a:lnTo>
                <a:lnTo>
                  <a:pt x="337893" y="109600"/>
                </a:lnTo>
                <a:lnTo>
                  <a:pt x="336168" y="103885"/>
                </a:lnTo>
                <a:close/>
              </a:path>
              <a:path w="353695" h="352425">
                <a:moveTo>
                  <a:pt x="156463" y="0"/>
                </a:moveTo>
                <a:lnTo>
                  <a:pt x="98551" y="17271"/>
                </a:lnTo>
                <a:lnTo>
                  <a:pt x="104393" y="63499"/>
                </a:lnTo>
                <a:lnTo>
                  <a:pt x="98551" y="69214"/>
                </a:lnTo>
                <a:lnTo>
                  <a:pt x="86994" y="80771"/>
                </a:lnTo>
                <a:lnTo>
                  <a:pt x="274613" y="80771"/>
                </a:lnTo>
                <a:lnTo>
                  <a:pt x="285464" y="51942"/>
                </a:lnTo>
                <a:lnTo>
                  <a:pt x="208661" y="51942"/>
                </a:lnTo>
                <a:lnTo>
                  <a:pt x="199973" y="48639"/>
                </a:lnTo>
                <a:lnTo>
                  <a:pt x="191261" y="46942"/>
                </a:lnTo>
                <a:lnTo>
                  <a:pt x="182550" y="46317"/>
                </a:lnTo>
                <a:lnTo>
                  <a:pt x="173862" y="46227"/>
                </a:lnTo>
                <a:lnTo>
                  <a:pt x="156463" y="0"/>
                </a:lnTo>
                <a:close/>
              </a:path>
              <a:path w="353695" h="352425">
                <a:moveTo>
                  <a:pt x="237616" y="11556"/>
                </a:moveTo>
                <a:lnTo>
                  <a:pt x="208661" y="51942"/>
                </a:lnTo>
                <a:lnTo>
                  <a:pt x="285464" y="51942"/>
                </a:lnTo>
                <a:lnTo>
                  <a:pt x="289813" y="40385"/>
                </a:lnTo>
                <a:lnTo>
                  <a:pt x="237616" y="11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6269652" y="4291922"/>
            <a:ext cx="265912" cy="2659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7796705" y="2858171"/>
            <a:ext cx="479472" cy="479472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239394" y="0"/>
                </a:moveTo>
                <a:lnTo>
                  <a:pt x="229996" y="0"/>
                </a:lnTo>
                <a:lnTo>
                  <a:pt x="183724" y="5542"/>
                </a:lnTo>
                <a:lnTo>
                  <a:pt x="140588" y="19812"/>
                </a:lnTo>
                <a:lnTo>
                  <a:pt x="101525" y="41844"/>
                </a:lnTo>
                <a:lnTo>
                  <a:pt x="67468" y="70675"/>
                </a:lnTo>
                <a:lnTo>
                  <a:pt x="39353" y="105340"/>
                </a:lnTo>
                <a:lnTo>
                  <a:pt x="18113" y="144875"/>
                </a:lnTo>
                <a:lnTo>
                  <a:pt x="4684" y="188315"/>
                </a:lnTo>
                <a:lnTo>
                  <a:pt x="0" y="234696"/>
                </a:lnTo>
                <a:lnTo>
                  <a:pt x="4684" y="281733"/>
                </a:lnTo>
                <a:lnTo>
                  <a:pt x="18113" y="325481"/>
                </a:lnTo>
                <a:lnTo>
                  <a:pt x="39353" y="365056"/>
                </a:lnTo>
                <a:lnTo>
                  <a:pt x="67468" y="399573"/>
                </a:lnTo>
                <a:lnTo>
                  <a:pt x="101525" y="428150"/>
                </a:lnTo>
                <a:lnTo>
                  <a:pt x="140589" y="449901"/>
                </a:lnTo>
                <a:lnTo>
                  <a:pt x="183724" y="463943"/>
                </a:lnTo>
                <a:lnTo>
                  <a:pt x="229996" y="469391"/>
                </a:lnTo>
                <a:lnTo>
                  <a:pt x="239394" y="469391"/>
                </a:lnTo>
                <a:lnTo>
                  <a:pt x="285667" y="463943"/>
                </a:lnTo>
                <a:lnTo>
                  <a:pt x="328802" y="449901"/>
                </a:lnTo>
                <a:lnTo>
                  <a:pt x="348539" y="438912"/>
                </a:lnTo>
                <a:lnTo>
                  <a:pt x="220598" y="438912"/>
                </a:lnTo>
                <a:lnTo>
                  <a:pt x="198655" y="428017"/>
                </a:lnTo>
                <a:lnTo>
                  <a:pt x="195133" y="424814"/>
                </a:lnTo>
                <a:lnTo>
                  <a:pt x="154939" y="424814"/>
                </a:lnTo>
                <a:lnTo>
                  <a:pt x="129399" y="412158"/>
                </a:lnTo>
                <a:lnTo>
                  <a:pt x="105870" y="395763"/>
                </a:lnTo>
                <a:lnTo>
                  <a:pt x="84556" y="376273"/>
                </a:lnTo>
                <a:lnTo>
                  <a:pt x="65658" y="354329"/>
                </a:lnTo>
                <a:lnTo>
                  <a:pt x="435795" y="354329"/>
                </a:lnTo>
                <a:lnTo>
                  <a:pt x="450859" y="326263"/>
                </a:lnTo>
                <a:lnTo>
                  <a:pt x="49275" y="326263"/>
                </a:lnTo>
                <a:lnTo>
                  <a:pt x="41374" y="308211"/>
                </a:lnTo>
                <a:lnTo>
                  <a:pt x="35210" y="289290"/>
                </a:lnTo>
                <a:lnTo>
                  <a:pt x="30809" y="269488"/>
                </a:lnTo>
                <a:lnTo>
                  <a:pt x="28193" y="248792"/>
                </a:lnTo>
                <a:lnTo>
                  <a:pt x="467988" y="248792"/>
                </a:lnTo>
                <a:lnTo>
                  <a:pt x="469391" y="234696"/>
                </a:lnTo>
                <a:lnTo>
                  <a:pt x="467968" y="220599"/>
                </a:lnTo>
                <a:lnTo>
                  <a:pt x="28193" y="220599"/>
                </a:lnTo>
                <a:lnTo>
                  <a:pt x="30809" y="201261"/>
                </a:lnTo>
                <a:lnTo>
                  <a:pt x="35210" y="181911"/>
                </a:lnTo>
                <a:lnTo>
                  <a:pt x="41374" y="162538"/>
                </a:lnTo>
                <a:lnTo>
                  <a:pt x="49275" y="143128"/>
                </a:lnTo>
                <a:lnTo>
                  <a:pt x="450340" y="143128"/>
                </a:lnTo>
                <a:lnTo>
                  <a:pt x="436489" y="117348"/>
                </a:lnTo>
                <a:lnTo>
                  <a:pt x="65658" y="117348"/>
                </a:lnTo>
                <a:lnTo>
                  <a:pt x="84556" y="94404"/>
                </a:lnTo>
                <a:lnTo>
                  <a:pt x="105870" y="74771"/>
                </a:lnTo>
                <a:lnTo>
                  <a:pt x="129399" y="58233"/>
                </a:lnTo>
                <a:lnTo>
                  <a:pt x="154939" y="44576"/>
                </a:lnTo>
                <a:lnTo>
                  <a:pt x="195679" y="44576"/>
                </a:lnTo>
                <a:lnTo>
                  <a:pt x="198655" y="41749"/>
                </a:lnTo>
                <a:lnTo>
                  <a:pt x="220598" y="30479"/>
                </a:lnTo>
                <a:lnTo>
                  <a:pt x="347717" y="30479"/>
                </a:lnTo>
                <a:lnTo>
                  <a:pt x="328802" y="19812"/>
                </a:lnTo>
                <a:lnTo>
                  <a:pt x="285667" y="5542"/>
                </a:lnTo>
                <a:lnTo>
                  <a:pt x="239394" y="0"/>
                </a:lnTo>
                <a:close/>
              </a:path>
              <a:path w="469900" h="469900">
                <a:moveTo>
                  <a:pt x="248792" y="354329"/>
                </a:moveTo>
                <a:lnTo>
                  <a:pt x="220598" y="354329"/>
                </a:lnTo>
                <a:lnTo>
                  <a:pt x="220598" y="438912"/>
                </a:lnTo>
                <a:lnTo>
                  <a:pt x="248792" y="438912"/>
                </a:lnTo>
                <a:lnTo>
                  <a:pt x="248792" y="354329"/>
                </a:lnTo>
                <a:close/>
              </a:path>
              <a:path w="469900" h="469900">
                <a:moveTo>
                  <a:pt x="354329" y="354329"/>
                </a:moveTo>
                <a:lnTo>
                  <a:pt x="323850" y="354329"/>
                </a:lnTo>
                <a:lnTo>
                  <a:pt x="309497" y="385083"/>
                </a:lnTo>
                <a:lnTo>
                  <a:pt x="291607" y="409860"/>
                </a:lnTo>
                <a:lnTo>
                  <a:pt x="271075" y="428017"/>
                </a:lnTo>
                <a:lnTo>
                  <a:pt x="248792" y="438912"/>
                </a:lnTo>
                <a:lnTo>
                  <a:pt x="348539" y="438912"/>
                </a:lnTo>
                <a:lnTo>
                  <a:pt x="367866" y="428150"/>
                </a:lnTo>
                <a:lnTo>
                  <a:pt x="371841" y="424814"/>
                </a:lnTo>
                <a:lnTo>
                  <a:pt x="316864" y="424814"/>
                </a:lnTo>
                <a:lnTo>
                  <a:pt x="327362" y="409836"/>
                </a:lnTo>
                <a:lnTo>
                  <a:pt x="337407" y="393096"/>
                </a:lnTo>
                <a:lnTo>
                  <a:pt x="346547" y="374594"/>
                </a:lnTo>
                <a:lnTo>
                  <a:pt x="354329" y="354329"/>
                </a:lnTo>
                <a:close/>
              </a:path>
              <a:path w="469900" h="469900">
                <a:moveTo>
                  <a:pt x="145541" y="354329"/>
                </a:moveTo>
                <a:lnTo>
                  <a:pt x="115061" y="354329"/>
                </a:lnTo>
                <a:lnTo>
                  <a:pt x="122882" y="374594"/>
                </a:lnTo>
                <a:lnTo>
                  <a:pt x="132286" y="393096"/>
                </a:lnTo>
                <a:lnTo>
                  <a:pt x="143066" y="409860"/>
                </a:lnTo>
                <a:lnTo>
                  <a:pt x="154939" y="424814"/>
                </a:lnTo>
                <a:lnTo>
                  <a:pt x="195133" y="424814"/>
                </a:lnTo>
                <a:lnTo>
                  <a:pt x="178671" y="409836"/>
                </a:lnTo>
                <a:lnTo>
                  <a:pt x="160912" y="385083"/>
                </a:lnTo>
                <a:lnTo>
                  <a:pt x="145541" y="354329"/>
                </a:lnTo>
                <a:close/>
              </a:path>
              <a:path w="469900" h="469900">
                <a:moveTo>
                  <a:pt x="435795" y="354329"/>
                </a:moveTo>
                <a:lnTo>
                  <a:pt x="403732" y="354329"/>
                </a:lnTo>
                <a:lnTo>
                  <a:pt x="386159" y="376273"/>
                </a:lnTo>
                <a:lnTo>
                  <a:pt x="365537" y="395763"/>
                </a:lnTo>
                <a:lnTo>
                  <a:pt x="342296" y="412158"/>
                </a:lnTo>
                <a:lnTo>
                  <a:pt x="316864" y="424814"/>
                </a:lnTo>
                <a:lnTo>
                  <a:pt x="371841" y="424814"/>
                </a:lnTo>
                <a:lnTo>
                  <a:pt x="401923" y="399573"/>
                </a:lnTo>
                <a:lnTo>
                  <a:pt x="430038" y="365056"/>
                </a:lnTo>
                <a:lnTo>
                  <a:pt x="435795" y="354329"/>
                </a:lnTo>
                <a:close/>
              </a:path>
              <a:path w="469900" h="469900">
                <a:moveTo>
                  <a:pt x="124332" y="248792"/>
                </a:moveTo>
                <a:lnTo>
                  <a:pt x="96265" y="248792"/>
                </a:lnTo>
                <a:lnTo>
                  <a:pt x="97073" y="269488"/>
                </a:lnTo>
                <a:lnTo>
                  <a:pt x="99202" y="289290"/>
                </a:lnTo>
                <a:lnTo>
                  <a:pt x="102213" y="308211"/>
                </a:lnTo>
                <a:lnTo>
                  <a:pt x="105663" y="326263"/>
                </a:lnTo>
                <a:lnTo>
                  <a:pt x="136143" y="326263"/>
                </a:lnTo>
                <a:lnTo>
                  <a:pt x="131298" y="308211"/>
                </a:lnTo>
                <a:lnTo>
                  <a:pt x="127571" y="289290"/>
                </a:lnTo>
                <a:lnTo>
                  <a:pt x="125178" y="269488"/>
                </a:lnTo>
                <a:lnTo>
                  <a:pt x="124332" y="248792"/>
                </a:lnTo>
                <a:close/>
              </a:path>
              <a:path w="469900" h="469900">
                <a:moveTo>
                  <a:pt x="248792" y="248792"/>
                </a:moveTo>
                <a:lnTo>
                  <a:pt x="220598" y="248792"/>
                </a:lnTo>
                <a:lnTo>
                  <a:pt x="220598" y="326263"/>
                </a:lnTo>
                <a:lnTo>
                  <a:pt x="248792" y="326263"/>
                </a:lnTo>
                <a:lnTo>
                  <a:pt x="248792" y="248792"/>
                </a:lnTo>
                <a:close/>
              </a:path>
              <a:path w="469900" h="469900">
                <a:moveTo>
                  <a:pt x="373125" y="248792"/>
                </a:moveTo>
                <a:lnTo>
                  <a:pt x="345058" y="248792"/>
                </a:lnTo>
                <a:lnTo>
                  <a:pt x="344213" y="269488"/>
                </a:lnTo>
                <a:lnTo>
                  <a:pt x="341820" y="289290"/>
                </a:lnTo>
                <a:lnTo>
                  <a:pt x="338093" y="308211"/>
                </a:lnTo>
                <a:lnTo>
                  <a:pt x="333247" y="326263"/>
                </a:lnTo>
                <a:lnTo>
                  <a:pt x="363727" y="326263"/>
                </a:lnTo>
                <a:lnTo>
                  <a:pt x="367178" y="308211"/>
                </a:lnTo>
                <a:lnTo>
                  <a:pt x="370189" y="289290"/>
                </a:lnTo>
                <a:lnTo>
                  <a:pt x="372318" y="269488"/>
                </a:lnTo>
                <a:lnTo>
                  <a:pt x="373125" y="248792"/>
                </a:lnTo>
                <a:close/>
              </a:path>
              <a:path w="469900" h="469900">
                <a:moveTo>
                  <a:pt x="467988" y="248792"/>
                </a:moveTo>
                <a:lnTo>
                  <a:pt x="441197" y="248792"/>
                </a:lnTo>
                <a:lnTo>
                  <a:pt x="438582" y="269488"/>
                </a:lnTo>
                <a:lnTo>
                  <a:pt x="434181" y="289290"/>
                </a:lnTo>
                <a:lnTo>
                  <a:pt x="428017" y="308211"/>
                </a:lnTo>
                <a:lnTo>
                  <a:pt x="420115" y="326263"/>
                </a:lnTo>
                <a:lnTo>
                  <a:pt x="450859" y="326263"/>
                </a:lnTo>
                <a:lnTo>
                  <a:pt x="451278" y="325481"/>
                </a:lnTo>
                <a:lnTo>
                  <a:pt x="464707" y="281733"/>
                </a:lnTo>
                <a:lnTo>
                  <a:pt x="467988" y="248792"/>
                </a:lnTo>
                <a:close/>
              </a:path>
              <a:path w="469900" h="469900">
                <a:moveTo>
                  <a:pt x="136143" y="143128"/>
                </a:moveTo>
                <a:lnTo>
                  <a:pt x="105663" y="143128"/>
                </a:lnTo>
                <a:lnTo>
                  <a:pt x="102213" y="162538"/>
                </a:lnTo>
                <a:lnTo>
                  <a:pt x="99202" y="181911"/>
                </a:lnTo>
                <a:lnTo>
                  <a:pt x="97073" y="201261"/>
                </a:lnTo>
                <a:lnTo>
                  <a:pt x="96265" y="220599"/>
                </a:lnTo>
                <a:lnTo>
                  <a:pt x="124332" y="220599"/>
                </a:lnTo>
                <a:lnTo>
                  <a:pt x="125178" y="201261"/>
                </a:lnTo>
                <a:lnTo>
                  <a:pt x="127571" y="181911"/>
                </a:lnTo>
                <a:lnTo>
                  <a:pt x="131298" y="162538"/>
                </a:lnTo>
                <a:lnTo>
                  <a:pt x="136143" y="143128"/>
                </a:lnTo>
                <a:close/>
              </a:path>
              <a:path w="469900" h="469900">
                <a:moveTo>
                  <a:pt x="248792" y="143128"/>
                </a:moveTo>
                <a:lnTo>
                  <a:pt x="220598" y="143128"/>
                </a:lnTo>
                <a:lnTo>
                  <a:pt x="220598" y="220599"/>
                </a:lnTo>
                <a:lnTo>
                  <a:pt x="248792" y="220599"/>
                </a:lnTo>
                <a:lnTo>
                  <a:pt x="248792" y="143128"/>
                </a:lnTo>
                <a:close/>
              </a:path>
              <a:path w="469900" h="469900">
                <a:moveTo>
                  <a:pt x="363727" y="143128"/>
                </a:moveTo>
                <a:lnTo>
                  <a:pt x="333247" y="143128"/>
                </a:lnTo>
                <a:lnTo>
                  <a:pt x="338093" y="162538"/>
                </a:lnTo>
                <a:lnTo>
                  <a:pt x="341820" y="181911"/>
                </a:lnTo>
                <a:lnTo>
                  <a:pt x="344213" y="201261"/>
                </a:lnTo>
                <a:lnTo>
                  <a:pt x="345058" y="220599"/>
                </a:lnTo>
                <a:lnTo>
                  <a:pt x="373125" y="220599"/>
                </a:lnTo>
                <a:lnTo>
                  <a:pt x="372318" y="201261"/>
                </a:lnTo>
                <a:lnTo>
                  <a:pt x="370189" y="181911"/>
                </a:lnTo>
                <a:lnTo>
                  <a:pt x="367178" y="162538"/>
                </a:lnTo>
                <a:lnTo>
                  <a:pt x="363727" y="143128"/>
                </a:lnTo>
                <a:close/>
              </a:path>
              <a:path w="469900" h="469900">
                <a:moveTo>
                  <a:pt x="450340" y="143128"/>
                </a:moveTo>
                <a:lnTo>
                  <a:pt x="420115" y="143128"/>
                </a:lnTo>
                <a:lnTo>
                  <a:pt x="428017" y="162538"/>
                </a:lnTo>
                <a:lnTo>
                  <a:pt x="434181" y="181911"/>
                </a:lnTo>
                <a:lnTo>
                  <a:pt x="438582" y="201261"/>
                </a:lnTo>
                <a:lnTo>
                  <a:pt x="441197" y="220599"/>
                </a:lnTo>
                <a:lnTo>
                  <a:pt x="467968" y="220599"/>
                </a:lnTo>
                <a:lnTo>
                  <a:pt x="464707" y="188315"/>
                </a:lnTo>
                <a:lnTo>
                  <a:pt x="451278" y="144875"/>
                </a:lnTo>
                <a:lnTo>
                  <a:pt x="450340" y="143128"/>
                </a:lnTo>
                <a:close/>
              </a:path>
              <a:path w="469900" h="469900">
                <a:moveTo>
                  <a:pt x="195679" y="44576"/>
                </a:moveTo>
                <a:lnTo>
                  <a:pt x="154939" y="44576"/>
                </a:lnTo>
                <a:lnTo>
                  <a:pt x="143047" y="59912"/>
                </a:lnTo>
                <a:lnTo>
                  <a:pt x="132286" y="77438"/>
                </a:lnTo>
                <a:lnTo>
                  <a:pt x="122882" y="96726"/>
                </a:lnTo>
                <a:lnTo>
                  <a:pt x="115061" y="117348"/>
                </a:lnTo>
                <a:lnTo>
                  <a:pt x="145541" y="117348"/>
                </a:lnTo>
                <a:lnTo>
                  <a:pt x="160912" y="86290"/>
                </a:lnTo>
                <a:lnTo>
                  <a:pt x="178688" y="60721"/>
                </a:lnTo>
                <a:lnTo>
                  <a:pt x="195679" y="44576"/>
                </a:lnTo>
                <a:close/>
              </a:path>
              <a:path w="469900" h="469900">
                <a:moveTo>
                  <a:pt x="248792" y="30479"/>
                </a:moveTo>
                <a:lnTo>
                  <a:pt x="220598" y="30479"/>
                </a:lnTo>
                <a:lnTo>
                  <a:pt x="220598" y="117348"/>
                </a:lnTo>
                <a:lnTo>
                  <a:pt x="248792" y="117348"/>
                </a:lnTo>
                <a:lnTo>
                  <a:pt x="248792" y="30479"/>
                </a:lnTo>
                <a:close/>
              </a:path>
              <a:path w="469900" h="469900">
                <a:moveTo>
                  <a:pt x="347717" y="30479"/>
                </a:moveTo>
                <a:lnTo>
                  <a:pt x="248792" y="30479"/>
                </a:lnTo>
                <a:lnTo>
                  <a:pt x="271075" y="41749"/>
                </a:lnTo>
                <a:lnTo>
                  <a:pt x="291607" y="60721"/>
                </a:lnTo>
                <a:lnTo>
                  <a:pt x="309497" y="86290"/>
                </a:lnTo>
                <a:lnTo>
                  <a:pt x="323850" y="117348"/>
                </a:lnTo>
                <a:lnTo>
                  <a:pt x="354329" y="117348"/>
                </a:lnTo>
                <a:lnTo>
                  <a:pt x="346547" y="96726"/>
                </a:lnTo>
                <a:lnTo>
                  <a:pt x="337407" y="77438"/>
                </a:lnTo>
                <a:lnTo>
                  <a:pt x="327362" y="59912"/>
                </a:lnTo>
                <a:lnTo>
                  <a:pt x="316864" y="44576"/>
                </a:lnTo>
                <a:lnTo>
                  <a:pt x="371094" y="44576"/>
                </a:lnTo>
                <a:lnTo>
                  <a:pt x="367866" y="41844"/>
                </a:lnTo>
                <a:lnTo>
                  <a:pt x="347717" y="30479"/>
                </a:lnTo>
                <a:close/>
              </a:path>
              <a:path w="469900" h="469900">
                <a:moveTo>
                  <a:pt x="371094" y="44576"/>
                </a:moveTo>
                <a:lnTo>
                  <a:pt x="316864" y="44576"/>
                </a:lnTo>
                <a:lnTo>
                  <a:pt x="342296" y="58233"/>
                </a:lnTo>
                <a:lnTo>
                  <a:pt x="365537" y="74771"/>
                </a:lnTo>
                <a:lnTo>
                  <a:pt x="386159" y="94404"/>
                </a:lnTo>
                <a:lnTo>
                  <a:pt x="403732" y="117348"/>
                </a:lnTo>
                <a:lnTo>
                  <a:pt x="436489" y="117348"/>
                </a:lnTo>
                <a:lnTo>
                  <a:pt x="430038" y="105340"/>
                </a:lnTo>
                <a:lnTo>
                  <a:pt x="401923" y="70675"/>
                </a:lnTo>
                <a:lnTo>
                  <a:pt x="371094" y="44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7959983" y="3407880"/>
            <a:ext cx="154209" cy="539730"/>
          </a:xfrm>
          <a:custGeom>
            <a:avLst/>
            <a:gdLst/>
            <a:ahLst/>
            <a:cxnLst/>
            <a:rect l="l" t="t" r="r" b="b"/>
            <a:pathLst>
              <a:path w="151129" h="528954">
                <a:moveTo>
                  <a:pt x="50292" y="377697"/>
                </a:moveTo>
                <a:lnTo>
                  <a:pt x="0" y="377697"/>
                </a:lnTo>
                <a:lnTo>
                  <a:pt x="75438" y="528573"/>
                </a:lnTo>
                <a:lnTo>
                  <a:pt x="138302" y="402843"/>
                </a:lnTo>
                <a:lnTo>
                  <a:pt x="50292" y="402843"/>
                </a:lnTo>
                <a:lnTo>
                  <a:pt x="50292" y="377697"/>
                </a:lnTo>
                <a:close/>
              </a:path>
              <a:path w="151129" h="528954">
                <a:moveTo>
                  <a:pt x="100584" y="0"/>
                </a:moveTo>
                <a:lnTo>
                  <a:pt x="50292" y="0"/>
                </a:lnTo>
                <a:lnTo>
                  <a:pt x="50292" y="402843"/>
                </a:lnTo>
                <a:lnTo>
                  <a:pt x="100584" y="402843"/>
                </a:lnTo>
                <a:lnTo>
                  <a:pt x="100584" y="0"/>
                </a:lnTo>
                <a:close/>
              </a:path>
              <a:path w="151129" h="528954">
                <a:moveTo>
                  <a:pt x="150875" y="377697"/>
                </a:moveTo>
                <a:lnTo>
                  <a:pt x="100584" y="377697"/>
                </a:lnTo>
                <a:lnTo>
                  <a:pt x="100584" y="402843"/>
                </a:lnTo>
                <a:lnTo>
                  <a:pt x="138302" y="402843"/>
                </a:lnTo>
                <a:lnTo>
                  <a:pt x="150875" y="37769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7213564" y="4019790"/>
            <a:ext cx="891039" cy="89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7295979" y="4046224"/>
            <a:ext cx="782706" cy="782706"/>
          </a:xfrm>
          <a:custGeom>
            <a:avLst/>
            <a:gdLst/>
            <a:ahLst/>
            <a:cxnLst/>
            <a:rect l="l" t="t" r="r" b="b"/>
            <a:pathLst>
              <a:path w="767079" h="767079">
                <a:moveTo>
                  <a:pt x="0" y="0"/>
                </a:moveTo>
                <a:lnTo>
                  <a:pt x="0" y="766571"/>
                </a:lnTo>
                <a:lnTo>
                  <a:pt x="766572" y="574928"/>
                </a:lnTo>
                <a:lnTo>
                  <a:pt x="766572" y="191643"/>
                </a:lnTo>
                <a:lnTo>
                  <a:pt x="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7369068" y="4245272"/>
            <a:ext cx="360900" cy="359604"/>
          </a:xfrm>
          <a:custGeom>
            <a:avLst/>
            <a:gdLst/>
            <a:ahLst/>
            <a:cxnLst/>
            <a:rect l="l" t="t" r="r" b="b"/>
            <a:pathLst>
              <a:path w="353695" h="352425">
                <a:moveTo>
                  <a:pt x="245594" y="305815"/>
                </a:moveTo>
                <a:lnTo>
                  <a:pt x="173862" y="305815"/>
                </a:lnTo>
                <a:lnTo>
                  <a:pt x="191261" y="352043"/>
                </a:lnTo>
                <a:lnTo>
                  <a:pt x="249173" y="334771"/>
                </a:lnTo>
                <a:lnTo>
                  <a:pt x="245594" y="305815"/>
                </a:lnTo>
                <a:close/>
              </a:path>
              <a:path w="353695" h="352425">
                <a:moveTo>
                  <a:pt x="128961" y="242442"/>
                </a:moveTo>
                <a:lnTo>
                  <a:pt x="63753" y="242442"/>
                </a:lnTo>
                <a:lnTo>
                  <a:pt x="68115" y="250144"/>
                </a:lnTo>
                <a:lnTo>
                  <a:pt x="76791" y="263499"/>
                </a:lnTo>
                <a:lnTo>
                  <a:pt x="81152" y="271271"/>
                </a:lnTo>
                <a:lnTo>
                  <a:pt x="63753" y="311657"/>
                </a:lnTo>
                <a:lnTo>
                  <a:pt x="115950" y="340486"/>
                </a:lnTo>
                <a:lnTo>
                  <a:pt x="144906" y="305815"/>
                </a:lnTo>
                <a:lnTo>
                  <a:pt x="245594" y="305815"/>
                </a:lnTo>
                <a:lnTo>
                  <a:pt x="243458" y="288543"/>
                </a:lnTo>
                <a:lnTo>
                  <a:pt x="251142" y="284237"/>
                </a:lnTo>
                <a:lnTo>
                  <a:pt x="257206" y="279907"/>
                </a:lnTo>
                <a:lnTo>
                  <a:pt x="262175" y="275578"/>
                </a:lnTo>
                <a:lnTo>
                  <a:pt x="266572" y="271271"/>
                </a:lnTo>
                <a:lnTo>
                  <a:pt x="322683" y="271271"/>
                </a:lnTo>
                <a:lnTo>
                  <a:pt x="329986" y="258171"/>
                </a:lnTo>
                <a:lnTo>
                  <a:pt x="182582" y="258171"/>
                </a:lnTo>
                <a:lnTo>
                  <a:pt x="150685" y="254634"/>
                </a:lnTo>
                <a:lnTo>
                  <a:pt x="128961" y="242442"/>
                </a:lnTo>
                <a:close/>
              </a:path>
              <a:path w="353695" h="352425">
                <a:moveTo>
                  <a:pt x="322683" y="271271"/>
                </a:moveTo>
                <a:lnTo>
                  <a:pt x="266572" y="271271"/>
                </a:lnTo>
                <a:lnTo>
                  <a:pt x="313054" y="288543"/>
                </a:lnTo>
                <a:lnTo>
                  <a:pt x="322683" y="271271"/>
                </a:lnTo>
                <a:close/>
              </a:path>
              <a:path w="353695" h="352425">
                <a:moveTo>
                  <a:pt x="279283" y="93872"/>
                </a:moveTo>
                <a:lnTo>
                  <a:pt x="170164" y="93872"/>
                </a:lnTo>
                <a:lnTo>
                  <a:pt x="200691" y="97408"/>
                </a:lnTo>
                <a:lnTo>
                  <a:pt x="227933" y="112851"/>
                </a:lnTo>
                <a:lnTo>
                  <a:pt x="249173" y="138556"/>
                </a:lnTo>
                <a:lnTo>
                  <a:pt x="259258" y="170291"/>
                </a:lnTo>
                <a:lnTo>
                  <a:pt x="255746" y="202025"/>
                </a:lnTo>
                <a:lnTo>
                  <a:pt x="240280" y="229425"/>
                </a:lnTo>
                <a:lnTo>
                  <a:pt x="214502" y="248157"/>
                </a:lnTo>
                <a:lnTo>
                  <a:pt x="182582" y="258171"/>
                </a:lnTo>
                <a:lnTo>
                  <a:pt x="329986" y="258171"/>
                </a:lnTo>
                <a:lnTo>
                  <a:pt x="342010" y="236600"/>
                </a:lnTo>
                <a:lnTo>
                  <a:pt x="301370" y="207771"/>
                </a:lnTo>
                <a:lnTo>
                  <a:pt x="304748" y="200017"/>
                </a:lnTo>
                <a:lnTo>
                  <a:pt x="306482" y="193357"/>
                </a:lnTo>
                <a:lnTo>
                  <a:pt x="307121" y="186697"/>
                </a:lnTo>
                <a:lnTo>
                  <a:pt x="307212" y="178942"/>
                </a:lnTo>
                <a:lnTo>
                  <a:pt x="353567" y="161543"/>
                </a:lnTo>
                <a:lnTo>
                  <a:pt x="337893" y="109600"/>
                </a:lnTo>
                <a:lnTo>
                  <a:pt x="289813" y="109600"/>
                </a:lnTo>
                <a:lnTo>
                  <a:pt x="285452" y="101990"/>
                </a:lnTo>
                <a:lnTo>
                  <a:pt x="281114" y="95964"/>
                </a:lnTo>
                <a:lnTo>
                  <a:pt x="279283" y="93872"/>
                </a:lnTo>
                <a:close/>
              </a:path>
              <a:path w="353695" h="352425">
                <a:moveTo>
                  <a:pt x="40512" y="63499"/>
                </a:moveTo>
                <a:lnTo>
                  <a:pt x="11556" y="115442"/>
                </a:lnTo>
                <a:lnTo>
                  <a:pt x="46354" y="144271"/>
                </a:lnTo>
                <a:lnTo>
                  <a:pt x="45442" y="152026"/>
                </a:lnTo>
                <a:lnTo>
                  <a:pt x="41425" y="165346"/>
                </a:lnTo>
                <a:lnTo>
                  <a:pt x="40512" y="173100"/>
                </a:lnTo>
                <a:lnTo>
                  <a:pt x="0" y="190499"/>
                </a:lnTo>
                <a:lnTo>
                  <a:pt x="11556" y="248157"/>
                </a:lnTo>
                <a:lnTo>
                  <a:pt x="63753" y="242442"/>
                </a:lnTo>
                <a:lnTo>
                  <a:pt x="128961" y="242442"/>
                </a:lnTo>
                <a:lnTo>
                  <a:pt x="123170" y="239192"/>
                </a:lnTo>
                <a:lnTo>
                  <a:pt x="104393" y="213486"/>
                </a:lnTo>
                <a:lnTo>
                  <a:pt x="94309" y="181752"/>
                </a:lnTo>
                <a:lnTo>
                  <a:pt x="97821" y="150018"/>
                </a:lnTo>
                <a:lnTo>
                  <a:pt x="113287" y="122618"/>
                </a:lnTo>
                <a:lnTo>
                  <a:pt x="139064" y="103885"/>
                </a:lnTo>
                <a:lnTo>
                  <a:pt x="170164" y="93872"/>
                </a:lnTo>
                <a:lnTo>
                  <a:pt x="279283" y="93872"/>
                </a:lnTo>
                <a:lnTo>
                  <a:pt x="276776" y="91009"/>
                </a:lnTo>
                <a:lnTo>
                  <a:pt x="272414" y="86613"/>
                </a:lnTo>
                <a:lnTo>
                  <a:pt x="274613" y="80771"/>
                </a:lnTo>
                <a:lnTo>
                  <a:pt x="86994" y="80771"/>
                </a:lnTo>
                <a:lnTo>
                  <a:pt x="40512" y="63499"/>
                </a:lnTo>
                <a:close/>
              </a:path>
              <a:path w="353695" h="352425">
                <a:moveTo>
                  <a:pt x="175172" y="147827"/>
                </a:moveTo>
                <a:lnTo>
                  <a:pt x="162305" y="150113"/>
                </a:lnTo>
                <a:lnTo>
                  <a:pt x="151516" y="156388"/>
                </a:lnTo>
                <a:lnTo>
                  <a:pt x="145621" y="165925"/>
                </a:lnTo>
                <a:lnTo>
                  <a:pt x="145178" y="177653"/>
                </a:lnTo>
                <a:lnTo>
                  <a:pt x="150748" y="190499"/>
                </a:lnTo>
                <a:lnTo>
                  <a:pt x="157043" y="197929"/>
                </a:lnTo>
                <a:lnTo>
                  <a:pt x="166623" y="202691"/>
                </a:lnTo>
                <a:lnTo>
                  <a:pt x="178395" y="204215"/>
                </a:lnTo>
                <a:lnTo>
                  <a:pt x="191261" y="201929"/>
                </a:lnTo>
                <a:lnTo>
                  <a:pt x="198764" y="195655"/>
                </a:lnTo>
                <a:lnTo>
                  <a:pt x="203565" y="186118"/>
                </a:lnTo>
                <a:lnTo>
                  <a:pt x="205103" y="174390"/>
                </a:lnTo>
                <a:lnTo>
                  <a:pt x="202818" y="161543"/>
                </a:lnTo>
                <a:lnTo>
                  <a:pt x="196524" y="154114"/>
                </a:lnTo>
                <a:lnTo>
                  <a:pt x="186944" y="149351"/>
                </a:lnTo>
                <a:lnTo>
                  <a:pt x="175172" y="147827"/>
                </a:lnTo>
                <a:close/>
              </a:path>
              <a:path w="353695" h="352425">
                <a:moveTo>
                  <a:pt x="336168" y="103885"/>
                </a:moveTo>
                <a:lnTo>
                  <a:pt x="289813" y="109600"/>
                </a:lnTo>
                <a:lnTo>
                  <a:pt x="337893" y="109600"/>
                </a:lnTo>
                <a:lnTo>
                  <a:pt x="336168" y="103885"/>
                </a:lnTo>
                <a:close/>
              </a:path>
              <a:path w="353695" h="352425">
                <a:moveTo>
                  <a:pt x="156463" y="0"/>
                </a:moveTo>
                <a:lnTo>
                  <a:pt x="98551" y="17271"/>
                </a:lnTo>
                <a:lnTo>
                  <a:pt x="104393" y="63499"/>
                </a:lnTo>
                <a:lnTo>
                  <a:pt x="98551" y="69214"/>
                </a:lnTo>
                <a:lnTo>
                  <a:pt x="86994" y="80771"/>
                </a:lnTo>
                <a:lnTo>
                  <a:pt x="274613" y="80771"/>
                </a:lnTo>
                <a:lnTo>
                  <a:pt x="285464" y="51942"/>
                </a:lnTo>
                <a:lnTo>
                  <a:pt x="208660" y="51942"/>
                </a:lnTo>
                <a:lnTo>
                  <a:pt x="199973" y="48639"/>
                </a:lnTo>
                <a:lnTo>
                  <a:pt x="191261" y="46942"/>
                </a:lnTo>
                <a:lnTo>
                  <a:pt x="182550" y="46317"/>
                </a:lnTo>
                <a:lnTo>
                  <a:pt x="173862" y="46227"/>
                </a:lnTo>
                <a:lnTo>
                  <a:pt x="156463" y="0"/>
                </a:lnTo>
                <a:close/>
              </a:path>
              <a:path w="353695" h="352425">
                <a:moveTo>
                  <a:pt x="237616" y="11556"/>
                </a:moveTo>
                <a:lnTo>
                  <a:pt x="208660" y="51942"/>
                </a:lnTo>
                <a:lnTo>
                  <a:pt x="285464" y="51942"/>
                </a:lnTo>
                <a:lnTo>
                  <a:pt x="289813" y="40385"/>
                </a:lnTo>
                <a:lnTo>
                  <a:pt x="237616" y="11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7740723" y="4291922"/>
            <a:ext cx="265912" cy="2659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" name="object 43"/>
          <p:cNvSpPr/>
          <p:nvPr/>
        </p:nvSpPr>
        <p:spPr>
          <a:xfrm>
            <a:off x="7563449" y="4019790"/>
            <a:ext cx="891039" cy="89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7645864" y="4046224"/>
            <a:ext cx="782706" cy="782706"/>
          </a:xfrm>
          <a:custGeom>
            <a:avLst/>
            <a:gdLst/>
            <a:ahLst/>
            <a:cxnLst/>
            <a:rect l="l" t="t" r="r" b="b"/>
            <a:pathLst>
              <a:path w="767079" h="767079">
                <a:moveTo>
                  <a:pt x="0" y="0"/>
                </a:moveTo>
                <a:lnTo>
                  <a:pt x="0" y="766571"/>
                </a:lnTo>
                <a:lnTo>
                  <a:pt x="766572" y="574928"/>
                </a:lnTo>
                <a:lnTo>
                  <a:pt x="766572" y="191643"/>
                </a:lnTo>
                <a:lnTo>
                  <a:pt x="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7718953" y="4245272"/>
            <a:ext cx="359604" cy="359604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244578" y="305815"/>
                </a:moveTo>
                <a:lnTo>
                  <a:pt x="173100" y="305815"/>
                </a:lnTo>
                <a:lnTo>
                  <a:pt x="190500" y="352043"/>
                </a:lnTo>
                <a:lnTo>
                  <a:pt x="248157" y="334771"/>
                </a:lnTo>
                <a:lnTo>
                  <a:pt x="244578" y="305815"/>
                </a:lnTo>
                <a:close/>
              </a:path>
              <a:path w="352425" h="352425">
                <a:moveTo>
                  <a:pt x="128385" y="242442"/>
                </a:moveTo>
                <a:lnTo>
                  <a:pt x="63500" y="242442"/>
                </a:lnTo>
                <a:lnTo>
                  <a:pt x="67806" y="250144"/>
                </a:lnTo>
                <a:lnTo>
                  <a:pt x="76465" y="263499"/>
                </a:lnTo>
                <a:lnTo>
                  <a:pt x="80771" y="271271"/>
                </a:lnTo>
                <a:lnTo>
                  <a:pt x="63500" y="311657"/>
                </a:lnTo>
                <a:lnTo>
                  <a:pt x="115442" y="340486"/>
                </a:lnTo>
                <a:lnTo>
                  <a:pt x="144271" y="305815"/>
                </a:lnTo>
                <a:lnTo>
                  <a:pt x="244578" y="305815"/>
                </a:lnTo>
                <a:lnTo>
                  <a:pt x="242442" y="288543"/>
                </a:lnTo>
                <a:lnTo>
                  <a:pt x="250053" y="284237"/>
                </a:lnTo>
                <a:lnTo>
                  <a:pt x="256079" y="279907"/>
                </a:lnTo>
                <a:lnTo>
                  <a:pt x="261034" y="275578"/>
                </a:lnTo>
                <a:lnTo>
                  <a:pt x="265429" y="271271"/>
                </a:lnTo>
                <a:lnTo>
                  <a:pt x="321244" y="271271"/>
                </a:lnTo>
                <a:lnTo>
                  <a:pt x="328515" y="258171"/>
                </a:lnTo>
                <a:lnTo>
                  <a:pt x="181752" y="258171"/>
                </a:lnTo>
                <a:lnTo>
                  <a:pt x="150018" y="254634"/>
                </a:lnTo>
                <a:lnTo>
                  <a:pt x="128385" y="242442"/>
                </a:lnTo>
                <a:close/>
              </a:path>
              <a:path w="352425" h="352425">
                <a:moveTo>
                  <a:pt x="321244" y="271271"/>
                </a:moveTo>
                <a:lnTo>
                  <a:pt x="265429" y="271271"/>
                </a:lnTo>
                <a:lnTo>
                  <a:pt x="311657" y="288543"/>
                </a:lnTo>
                <a:lnTo>
                  <a:pt x="321244" y="271271"/>
                </a:lnTo>
                <a:close/>
              </a:path>
              <a:path w="352425" h="352425">
                <a:moveTo>
                  <a:pt x="278080" y="93872"/>
                </a:moveTo>
                <a:lnTo>
                  <a:pt x="169469" y="93872"/>
                </a:lnTo>
                <a:lnTo>
                  <a:pt x="199834" y="97408"/>
                </a:lnTo>
                <a:lnTo>
                  <a:pt x="226960" y="112851"/>
                </a:lnTo>
                <a:lnTo>
                  <a:pt x="248157" y="138556"/>
                </a:lnTo>
                <a:lnTo>
                  <a:pt x="258171" y="170291"/>
                </a:lnTo>
                <a:lnTo>
                  <a:pt x="254634" y="202025"/>
                </a:lnTo>
                <a:lnTo>
                  <a:pt x="239192" y="229425"/>
                </a:lnTo>
                <a:lnTo>
                  <a:pt x="213486" y="248157"/>
                </a:lnTo>
                <a:lnTo>
                  <a:pt x="181752" y="258171"/>
                </a:lnTo>
                <a:lnTo>
                  <a:pt x="328515" y="258171"/>
                </a:lnTo>
                <a:lnTo>
                  <a:pt x="340486" y="236600"/>
                </a:lnTo>
                <a:lnTo>
                  <a:pt x="300100" y="207771"/>
                </a:lnTo>
                <a:lnTo>
                  <a:pt x="303404" y="200017"/>
                </a:lnTo>
                <a:lnTo>
                  <a:pt x="305101" y="193357"/>
                </a:lnTo>
                <a:lnTo>
                  <a:pt x="305726" y="186697"/>
                </a:lnTo>
                <a:lnTo>
                  <a:pt x="305815" y="178942"/>
                </a:lnTo>
                <a:lnTo>
                  <a:pt x="352043" y="161543"/>
                </a:lnTo>
                <a:lnTo>
                  <a:pt x="336483" y="109600"/>
                </a:lnTo>
                <a:lnTo>
                  <a:pt x="288543" y="109600"/>
                </a:lnTo>
                <a:lnTo>
                  <a:pt x="284237" y="101990"/>
                </a:lnTo>
                <a:lnTo>
                  <a:pt x="279907" y="95964"/>
                </a:lnTo>
                <a:lnTo>
                  <a:pt x="278080" y="93872"/>
                </a:lnTo>
                <a:close/>
              </a:path>
              <a:path w="352425" h="352425">
                <a:moveTo>
                  <a:pt x="40385" y="63499"/>
                </a:moveTo>
                <a:lnTo>
                  <a:pt x="11556" y="115442"/>
                </a:lnTo>
                <a:lnTo>
                  <a:pt x="46227" y="144271"/>
                </a:lnTo>
                <a:lnTo>
                  <a:pt x="45315" y="152026"/>
                </a:lnTo>
                <a:lnTo>
                  <a:pt x="41298" y="165346"/>
                </a:lnTo>
                <a:lnTo>
                  <a:pt x="40385" y="173100"/>
                </a:lnTo>
                <a:lnTo>
                  <a:pt x="0" y="190499"/>
                </a:lnTo>
                <a:lnTo>
                  <a:pt x="11556" y="248157"/>
                </a:lnTo>
                <a:lnTo>
                  <a:pt x="63500" y="242442"/>
                </a:lnTo>
                <a:lnTo>
                  <a:pt x="128385" y="242442"/>
                </a:lnTo>
                <a:lnTo>
                  <a:pt x="122618" y="239192"/>
                </a:lnTo>
                <a:lnTo>
                  <a:pt x="103885" y="213486"/>
                </a:lnTo>
                <a:lnTo>
                  <a:pt x="93872" y="181752"/>
                </a:lnTo>
                <a:lnTo>
                  <a:pt x="97408" y="150018"/>
                </a:lnTo>
                <a:lnTo>
                  <a:pt x="112851" y="122618"/>
                </a:lnTo>
                <a:lnTo>
                  <a:pt x="138556" y="103885"/>
                </a:lnTo>
                <a:lnTo>
                  <a:pt x="169469" y="93872"/>
                </a:lnTo>
                <a:lnTo>
                  <a:pt x="278080" y="93872"/>
                </a:lnTo>
                <a:lnTo>
                  <a:pt x="275578" y="91009"/>
                </a:lnTo>
                <a:lnTo>
                  <a:pt x="271271" y="86613"/>
                </a:lnTo>
                <a:lnTo>
                  <a:pt x="273454" y="80771"/>
                </a:lnTo>
                <a:lnTo>
                  <a:pt x="86613" y="80771"/>
                </a:lnTo>
                <a:lnTo>
                  <a:pt x="40385" y="63499"/>
                </a:lnTo>
                <a:close/>
              </a:path>
              <a:path w="352425" h="352425">
                <a:moveTo>
                  <a:pt x="174390" y="147827"/>
                </a:moveTo>
                <a:lnTo>
                  <a:pt x="161543" y="150113"/>
                </a:lnTo>
                <a:lnTo>
                  <a:pt x="150846" y="156388"/>
                </a:lnTo>
                <a:lnTo>
                  <a:pt x="145018" y="165925"/>
                </a:lnTo>
                <a:lnTo>
                  <a:pt x="144595" y="177653"/>
                </a:lnTo>
                <a:lnTo>
                  <a:pt x="150113" y="190499"/>
                </a:lnTo>
                <a:lnTo>
                  <a:pt x="156388" y="197929"/>
                </a:lnTo>
                <a:lnTo>
                  <a:pt x="165925" y="202691"/>
                </a:lnTo>
                <a:lnTo>
                  <a:pt x="177653" y="204215"/>
                </a:lnTo>
                <a:lnTo>
                  <a:pt x="190500" y="201929"/>
                </a:lnTo>
                <a:lnTo>
                  <a:pt x="197929" y="195655"/>
                </a:lnTo>
                <a:lnTo>
                  <a:pt x="202691" y="186118"/>
                </a:lnTo>
                <a:lnTo>
                  <a:pt x="204215" y="174390"/>
                </a:lnTo>
                <a:lnTo>
                  <a:pt x="201929" y="161543"/>
                </a:lnTo>
                <a:lnTo>
                  <a:pt x="195655" y="154114"/>
                </a:lnTo>
                <a:lnTo>
                  <a:pt x="186118" y="149351"/>
                </a:lnTo>
                <a:lnTo>
                  <a:pt x="174390" y="147827"/>
                </a:lnTo>
                <a:close/>
              </a:path>
              <a:path w="352425" h="352425">
                <a:moveTo>
                  <a:pt x="334771" y="103885"/>
                </a:moveTo>
                <a:lnTo>
                  <a:pt x="288543" y="109600"/>
                </a:lnTo>
                <a:lnTo>
                  <a:pt x="336483" y="109600"/>
                </a:lnTo>
                <a:lnTo>
                  <a:pt x="334771" y="103885"/>
                </a:lnTo>
                <a:close/>
              </a:path>
              <a:path w="352425" h="352425">
                <a:moveTo>
                  <a:pt x="155828" y="0"/>
                </a:moveTo>
                <a:lnTo>
                  <a:pt x="98170" y="17271"/>
                </a:lnTo>
                <a:lnTo>
                  <a:pt x="103885" y="63499"/>
                </a:lnTo>
                <a:lnTo>
                  <a:pt x="86613" y="80771"/>
                </a:lnTo>
                <a:lnTo>
                  <a:pt x="273454" y="80771"/>
                </a:lnTo>
                <a:lnTo>
                  <a:pt x="284225" y="51942"/>
                </a:lnTo>
                <a:lnTo>
                  <a:pt x="207771" y="51942"/>
                </a:lnTo>
                <a:lnTo>
                  <a:pt x="199104" y="48639"/>
                </a:lnTo>
                <a:lnTo>
                  <a:pt x="190436" y="46942"/>
                </a:lnTo>
                <a:lnTo>
                  <a:pt x="181768" y="46317"/>
                </a:lnTo>
                <a:lnTo>
                  <a:pt x="173100" y="46227"/>
                </a:lnTo>
                <a:lnTo>
                  <a:pt x="155828" y="0"/>
                </a:lnTo>
                <a:close/>
              </a:path>
              <a:path w="352425" h="352425">
                <a:moveTo>
                  <a:pt x="236600" y="11556"/>
                </a:moveTo>
                <a:lnTo>
                  <a:pt x="207771" y="51942"/>
                </a:lnTo>
                <a:lnTo>
                  <a:pt x="284225" y="51942"/>
                </a:lnTo>
                <a:lnTo>
                  <a:pt x="288543" y="40385"/>
                </a:lnTo>
                <a:lnTo>
                  <a:pt x="236600" y="11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/>
          <p:nvPr/>
        </p:nvSpPr>
        <p:spPr>
          <a:xfrm>
            <a:off x="8090608" y="4291922"/>
            <a:ext cx="265912" cy="2659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" name="object 47"/>
          <p:cNvSpPr/>
          <p:nvPr/>
        </p:nvSpPr>
        <p:spPr>
          <a:xfrm>
            <a:off x="7911778" y="4019790"/>
            <a:ext cx="892596" cy="89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/>
          <p:nvPr/>
        </p:nvSpPr>
        <p:spPr>
          <a:xfrm>
            <a:off x="7994194" y="4046224"/>
            <a:ext cx="784002" cy="782706"/>
          </a:xfrm>
          <a:custGeom>
            <a:avLst/>
            <a:gdLst/>
            <a:ahLst/>
            <a:cxnLst/>
            <a:rect l="l" t="t" r="r" b="b"/>
            <a:pathLst>
              <a:path w="768350" h="767079">
                <a:moveTo>
                  <a:pt x="0" y="0"/>
                </a:moveTo>
                <a:lnTo>
                  <a:pt x="0" y="766571"/>
                </a:lnTo>
                <a:lnTo>
                  <a:pt x="768096" y="574928"/>
                </a:lnTo>
                <a:lnTo>
                  <a:pt x="768096" y="191643"/>
                </a:lnTo>
                <a:lnTo>
                  <a:pt x="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" name="object 49"/>
          <p:cNvSpPr/>
          <p:nvPr/>
        </p:nvSpPr>
        <p:spPr>
          <a:xfrm>
            <a:off x="8068838" y="4245272"/>
            <a:ext cx="359604" cy="359604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244578" y="305815"/>
                </a:moveTo>
                <a:lnTo>
                  <a:pt x="173100" y="305815"/>
                </a:lnTo>
                <a:lnTo>
                  <a:pt x="190500" y="352043"/>
                </a:lnTo>
                <a:lnTo>
                  <a:pt x="248157" y="334771"/>
                </a:lnTo>
                <a:lnTo>
                  <a:pt x="244578" y="305815"/>
                </a:lnTo>
                <a:close/>
              </a:path>
              <a:path w="352425" h="352425">
                <a:moveTo>
                  <a:pt x="128385" y="242442"/>
                </a:moveTo>
                <a:lnTo>
                  <a:pt x="63500" y="242442"/>
                </a:lnTo>
                <a:lnTo>
                  <a:pt x="67806" y="250144"/>
                </a:lnTo>
                <a:lnTo>
                  <a:pt x="76465" y="263499"/>
                </a:lnTo>
                <a:lnTo>
                  <a:pt x="80771" y="271271"/>
                </a:lnTo>
                <a:lnTo>
                  <a:pt x="63500" y="311657"/>
                </a:lnTo>
                <a:lnTo>
                  <a:pt x="115442" y="340486"/>
                </a:lnTo>
                <a:lnTo>
                  <a:pt x="144271" y="305815"/>
                </a:lnTo>
                <a:lnTo>
                  <a:pt x="244578" y="305815"/>
                </a:lnTo>
                <a:lnTo>
                  <a:pt x="242442" y="288543"/>
                </a:lnTo>
                <a:lnTo>
                  <a:pt x="250053" y="284237"/>
                </a:lnTo>
                <a:lnTo>
                  <a:pt x="256079" y="279907"/>
                </a:lnTo>
                <a:lnTo>
                  <a:pt x="261034" y="275578"/>
                </a:lnTo>
                <a:lnTo>
                  <a:pt x="265429" y="271271"/>
                </a:lnTo>
                <a:lnTo>
                  <a:pt x="321244" y="271271"/>
                </a:lnTo>
                <a:lnTo>
                  <a:pt x="328515" y="258171"/>
                </a:lnTo>
                <a:lnTo>
                  <a:pt x="181752" y="258171"/>
                </a:lnTo>
                <a:lnTo>
                  <a:pt x="150018" y="254634"/>
                </a:lnTo>
                <a:lnTo>
                  <a:pt x="128385" y="242442"/>
                </a:lnTo>
                <a:close/>
              </a:path>
              <a:path w="352425" h="352425">
                <a:moveTo>
                  <a:pt x="321244" y="271271"/>
                </a:moveTo>
                <a:lnTo>
                  <a:pt x="265429" y="271271"/>
                </a:lnTo>
                <a:lnTo>
                  <a:pt x="311657" y="288543"/>
                </a:lnTo>
                <a:lnTo>
                  <a:pt x="321244" y="271271"/>
                </a:lnTo>
                <a:close/>
              </a:path>
              <a:path w="352425" h="352425">
                <a:moveTo>
                  <a:pt x="278080" y="93872"/>
                </a:moveTo>
                <a:lnTo>
                  <a:pt x="169469" y="93872"/>
                </a:lnTo>
                <a:lnTo>
                  <a:pt x="199834" y="97408"/>
                </a:lnTo>
                <a:lnTo>
                  <a:pt x="226960" y="112851"/>
                </a:lnTo>
                <a:lnTo>
                  <a:pt x="248157" y="138556"/>
                </a:lnTo>
                <a:lnTo>
                  <a:pt x="258171" y="170291"/>
                </a:lnTo>
                <a:lnTo>
                  <a:pt x="254634" y="202025"/>
                </a:lnTo>
                <a:lnTo>
                  <a:pt x="239192" y="229425"/>
                </a:lnTo>
                <a:lnTo>
                  <a:pt x="213486" y="248157"/>
                </a:lnTo>
                <a:lnTo>
                  <a:pt x="181752" y="258171"/>
                </a:lnTo>
                <a:lnTo>
                  <a:pt x="328515" y="258171"/>
                </a:lnTo>
                <a:lnTo>
                  <a:pt x="340486" y="236600"/>
                </a:lnTo>
                <a:lnTo>
                  <a:pt x="300100" y="207771"/>
                </a:lnTo>
                <a:lnTo>
                  <a:pt x="303404" y="200017"/>
                </a:lnTo>
                <a:lnTo>
                  <a:pt x="305101" y="193357"/>
                </a:lnTo>
                <a:lnTo>
                  <a:pt x="305726" y="186697"/>
                </a:lnTo>
                <a:lnTo>
                  <a:pt x="305815" y="178942"/>
                </a:lnTo>
                <a:lnTo>
                  <a:pt x="352043" y="161543"/>
                </a:lnTo>
                <a:lnTo>
                  <a:pt x="336483" y="109600"/>
                </a:lnTo>
                <a:lnTo>
                  <a:pt x="288543" y="109600"/>
                </a:lnTo>
                <a:lnTo>
                  <a:pt x="284237" y="101990"/>
                </a:lnTo>
                <a:lnTo>
                  <a:pt x="279907" y="95964"/>
                </a:lnTo>
                <a:lnTo>
                  <a:pt x="278080" y="93872"/>
                </a:lnTo>
                <a:close/>
              </a:path>
              <a:path w="352425" h="352425">
                <a:moveTo>
                  <a:pt x="40385" y="63499"/>
                </a:moveTo>
                <a:lnTo>
                  <a:pt x="11556" y="115442"/>
                </a:lnTo>
                <a:lnTo>
                  <a:pt x="46227" y="144271"/>
                </a:lnTo>
                <a:lnTo>
                  <a:pt x="45315" y="152026"/>
                </a:lnTo>
                <a:lnTo>
                  <a:pt x="41298" y="165346"/>
                </a:lnTo>
                <a:lnTo>
                  <a:pt x="40385" y="173100"/>
                </a:lnTo>
                <a:lnTo>
                  <a:pt x="0" y="190499"/>
                </a:lnTo>
                <a:lnTo>
                  <a:pt x="11556" y="248157"/>
                </a:lnTo>
                <a:lnTo>
                  <a:pt x="63500" y="242442"/>
                </a:lnTo>
                <a:lnTo>
                  <a:pt x="128385" y="242442"/>
                </a:lnTo>
                <a:lnTo>
                  <a:pt x="122618" y="239192"/>
                </a:lnTo>
                <a:lnTo>
                  <a:pt x="103885" y="213486"/>
                </a:lnTo>
                <a:lnTo>
                  <a:pt x="93872" y="181752"/>
                </a:lnTo>
                <a:lnTo>
                  <a:pt x="97408" y="150018"/>
                </a:lnTo>
                <a:lnTo>
                  <a:pt x="112851" y="122618"/>
                </a:lnTo>
                <a:lnTo>
                  <a:pt x="138556" y="103885"/>
                </a:lnTo>
                <a:lnTo>
                  <a:pt x="169469" y="93872"/>
                </a:lnTo>
                <a:lnTo>
                  <a:pt x="278080" y="93872"/>
                </a:lnTo>
                <a:lnTo>
                  <a:pt x="275578" y="91009"/>
                </a:lnTo>
                <a:lnTo>
                  <a:pt x="271271" y="86613"/>
                </a:lnTo>
                <a:lnTo>
                  <a:pt x="273454" y="80771"/>
                </a:lnTo>
                <a:lnTo>
                  <a:pt x="86613" y="80771"/>
                </a:lnTo>
                <a:lnTo>
                  <a:pt x="40385" y="63499"/>
                </a:lnTo>
                <a:close/>
              </a:path>
              <a:path w="352425" h="352425">
                <a:moveTo>
                  <a:pt x="174390" y="147827"/>
                </a:moveTo>
                <a:lnTo>
                  <a:pt x="161543" y="150113"/>
                </a:lnTo>
                <a:lnTo>
                  <a:pt x="150846" y="156388"/>
                </a:lnTo>
                <a:lnTo>
                  <a:pt x="145018" y="165925"/>
                </a:lnTo>
                <a:lnTo>
                  <a:pt x="144595" y="177653"/>
                </a:lnTo>
                <a:lnTo>
                  <a:pt x="150113" y="190499"/>
                </a:lnTo>
                <a:lnTo>
                  <a:pt x="156388" y="197929"/>
                </a:lnTo>
                <a:lnTo>
                  <a:pt x="165925" y="202691"/>
                </a:lnTo>
                <a:lnTo>
                  <a:pt x="177653" y="204215"/>
                </a:lnTo>
                <a:lnTo>
                  <a:pt x="190500" y="201929"/>
                </a:lnTo>
                <a:lnTo>
                  <a:pt x="197929" y="195655"/>
                </a:lnTo>
                <a:lnTo>
                  <a:pt x="202691" y="186118"/>
                </a:lnTo>
                <a:lnTo>
                  <a:pt x="204215" y="174390"/>
                </a:lnTo>
                <a:lnTo>
                  <a:pt x="201929" y="161543"/>
                </a:lnTo>
                <a:lnTo>
                  <a:pt x="195655" y="154114"/>
                </a:lnTo>
                <a:lnTo>
                  <a:pt x="186118" y="149351"/>
                </a:lnTo>
                <a:lnTo>
                  <a:pt x="174390" y="147827"/>
                </a:lnTo>
                <a:close/>
              </a:path>
              <a:path w="352425" h="352425">
                <a:moveTo>
                  <a:pt x="334771" y="103885"/>
                </a:moveTo>
                <a:lnTo>
                  <a:pt x="288543" y="109600"/>
                </a:lnTo>
                <a:lnTo>
                  <a:pt x="336483" y="109600"/>
                </a:lnTo>
                <a:lnTo>
                  <a:pt x="334771" y="103885"/>
                </a:lnTo>
                <a:close/>
              </a:path>
              <a:path w="352425" h="352425">
                <a:moveTo>
                  <a:pt x="155828" y="0"/>
                </a:moveTo>
                <a:lnTo>
                  <a:pt x="98170" y="17271"/>
                </a:lnTo>
                <a:lnTo>
                  <a:pt x="103885" y="63499"/>
                </a:lnTo>
                <a:lnTo>
                  <a:pt x="86613" y="80771"/>
                </a:lnTo>
                <a:lnTo>
                  <a:pt x="273454" y="80771"/>
                </a:lnTo>
                <a:lnTo>
                  <a:pt x="284225" y="51942"/>
                </a:lnTo>
                <a:lnTo>
                  <a:pt x="207771" y="51942"/>
                </a:lnTo>
                <a:lnTo>
                  <a:pt x="199104" y="48639"/>
                </a:lnTo>
                <a:lnTo>
                  <a:pt x="190436" y="46942"/>
                </a:lnTo>
                <a:lnTo>
                  <a:pt x="181768" y="46317"/>
                </a:lnTo>
                <a:lnTo>
                  <a:pt x="173100" y="46227"/>
                </a:lnTo>
                <a:lnTo>
                  <a:pt x="155828" y="0"/>
                </a:lnTo>
                <a:close/>
              </a:path>
              <a:path w="352425" h="352425">
                <a:moveTo>
                  <a:pt x="236600" y="11556"/>
                </a:moveTo>
                <a:lnTo>
                  <a:pt x="207771" y="51942"/>
                </a:lnTo>
                <a:lnTo>
                  <a:pt x="284225" y="51942"/>
                </a:lnTo>
                <a:lnTo>
                  <a:pt x="288543" y="40385"/>
                </a:lnTo>
                <a:lnTo>
                  <a:pt x="236600" y="11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" name="object 50"/>
          <p:cNvSpPr/>
          <p:nvPr/>
        </p:nvSpPr>
        <p:spPr>
          <a:xfrm>
            <a:off x="8440493" y="4291922"/>
            <a:ext cx="265912" cy="2659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" name="object 51"/>
          <p:cNvSpPr/>
          <p:nvPr/>
        </p:nvSpPr>
        <p:spPr>
          <a:xfrm>
            <a:off x="10070180" y="3407880"/>
            <a:ext cx="154209" cy="539730"/>
          </a:xfrm>
          <a:custGeom>
            <a:avLst/>
            <a:gdLst/>
            <a:ahLst/>
            <a:cxnLst/>
            <a:rect l="l" t="t" r="r" b="b"/>
            <a:pathLst>
              <a:path w="151129" h="528954">
                <a:moveTo>
                  <a:pt x="50292" y="377697"/>
                </a:moveTo>
                <a:lnTo>
                  <a:pt x="0" y="377697"/>
                </a:lnTo>
                <a:lnTo>
                  <a:pt x="75438" y="528573"/>
                </a:lnTo>
                <a:lnTo>
                  <a:pt x="138302" y="402843"/>
                </a:lnTo>
                <a:lnTo>
                  <a:pt x="50292" y="402843"/>
                </a:lnTo>
                <a:lnTo>
                  <a:pt x="50292" y="377697"/>
                </a:lnTo>
                <a:close/>
              </a:path>
              <a:path w="151129" h="528954">
                <a:moveTo>
                  <a:pt x="100583" y="0"/>
                </a:moveTo>
                <a:lnTo>
                  <a:pt x="50292" y="0"/>
                </a:lnTo>
                <a:lnTo>
                  <a:pt x="50292" y="402843"/>
                </a:lnTo>
                <a:lnTo>
                  <a:pt x="100583" y="402843"/>
                </a:lnTo>
                <a:lnTo>
                  <a:pt x="100583" y="0"/>
                </a:lnTo>
                <a:close/>
              </a:path>
              <a:path w="151129" h="528954">
                <a:moveTo>
                  <a:pt x="150875" y="377697"/>
                </a:moveTo>
                <a:lnTo>
                  <a:pt x="100583" y="377697"/>
                </a:lnTo>
                <a:lnTo>
                  <a:pt x="100583" y="402843"/>
                </a:lnTo>
                <a:lnTo>
                  <a:pt x="138302" y="402843"/>
                </a:lnTo>
                <a:lnTo>
                  <a:pt x="150875" y="377697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9906900" y="2858171"/>
            <a:ext cx="479472" cy="479472"/>
          </a:xfrm>
          <a:custGeom>
            <a:avLst/>
            <a:gdLst/>
            <a:ahLst/>
            <a:cxnLst/>
            <a:rect l="l" t="t" r="r" b="b"/>
            <a:pathLst>
              <a:path w="469900" h="469900">
                <a:moveTo>
                  <a:pt x="239395" y="0"/>
                </a:moveTo>
                <a:lnTo>
                  <a:pt x="229997" y="0"/>
                </a:lnTo>
                <a:lnTo>
                  <a:pt x="183724" y="5542"/>
                </a:lnTo>
                <a:lnTo>
                  <a:pt x="140588" y="19812"/>
                </a:lnTo>
                <a:lnTo>
                  <a:pt x="101525" y="41844"/>
                </a:lnTo>
                <a:lnTo>
                  <a:pt x="67468" y="70675"/>
                </a:lnTo>
                <a:lnTo>
                  <a:pt x="39353" y="105340"/>
                </a:lnTo>
                <a:lnTo>
                  <a:pt x="18113" y="144875"/>
                </a:lnTo>
                <a:lnTo>
                  <a:pt x="4684" y="188315"/>
                </a:lnTo>
                <a:lnTo>
                  <a:pt x="0" y="234696"/>
                </a:lnTo>
                <a:lnTo>
                  <a:pt x="4684" y="281733"/>
                </a:lnTo>
                <a:lnTo>
                  <a:pt x="18113" y="325481"/>
                </a:lnTo>
                <a:lnTo>
                  <a:pt x="39353" y="365056"/>
                </a:lnTo>
                <a:lnTo>
                  <a:pt x="67468" y="399573"/>
                </a:lnTo>
                <a:lnTo>
                  <a:pt x="101525" y="428150"/>
                </a:lnTo>
                <a:lnTo>
                  <a:pt x="140589" y="449901"/>
                </a:lnTo>
                <a:lnTo>
                  <a:pt x="183724" y="463943"/>
                </a:lnTo>
                <a:lnTo>
                  <a:pt x="229997" y="469391"/>
                </a:lnTo>
                <a:lnTo>
                  <a:pt x="239395" y="469391"/>
                </a:lnTo>
                <a:lnTo>
                  <a:pt x="285667" y="463943"/>
                </a:lnTo>
                <a:lnTo>
                  <a:pt x="328802" y="449901"/>
                </a:lnTo>
                <a:lnTo>
                  <a:pt x="348539" y="438912"/>
                </a:lnTo>
                <a:lnTo>
                  <a:pt x="220599" y="438912"/>
                </a:lnTo>
                <a:lnTo>
                  <a:pt x="198655" y="428017"/>
                </a:lnTo>
                <a:lnTo>
                  <a:pt x="195133" y="424814"/>
                </a:lnTo>
                <a:lnTo>
                  <a:pt x="154940" y="424814"/>
                </a:lnTo>
                <a:lnTo>
                  <a:pt x="129399" y="412158"/>
                </a:lnTo>
                <a:lnTo>
                  <a:pt x="105870" y="395763"/>
                </a:lnTo>
                <a:lnTo>
                  <a:pt x="84556" y="376273"/>
                </a:lnTo>
                <a:lnTo>
                  <a:pt x="65659" y="354329"/>
                </a:lnTo>
                <a:lnTo>
                  <a:pt x="435795" y="354329"/>
                </a:lnTo>
                <a:lnTo>
                  <a:pt x="450859" y="326263"/>
                </a:lnTo>
                <a:lnTo>
                  <a:pt x="49275" y="326263"/>
                </a:lnTo>
                <a:lnTo>
                  <a:pt x="41374" y="308211"/>
                </a:lnTo>
                <a:lnTo>
                  <a:pt x="35210" y="289290"/>
                </a:lnTo>
                <a:lnTo>
                  <a:pt x="30809" y="269488"/>
                </a:lnTo>
                <a:lnTo>
                  <a:pt x="28194" y="248792"/>
                </a:lnTo>
                <a:lnTo>
                  <a:pt x="467988" y="248792"/>
                </a:lnTo>
                <a:lnTo>
                  <a:pt x="469392" y="234696"/>
                </a:lnTo>
                <a:lnTo>
                  <a:pt x="467968" y="220599"/>
                </a:lnTo>
                <a:lnTo>
                  <a:pt x="28194" y="220599"/>
                </a:lnTo>
                <a:lnTo>
                  <a:pt x="30809" y="201261"/>
                </a:lnTo>
                <a:lnTo>
                  <a:pt x="35210" y="181911"/>
                </a:lnTo>
                <a:lnTo>
                  <a:pt x="41374" y="162538"/>
                </a:lnTo>
                <a:lnTo>
                  <a:pt x="49275" y="143128"/>
                </a:lnTo>
                <a:lnTo>
                  <a:pt x="450340" y="143128"/>
                </a:lnTo>
                <a:lnTo>
                  <a:pt x="436489" y="117348"/>
                </a:lnTo>
                <a:lnTo>
                  <a:pt x="65659" y="117348"/>
                </a:lnTo>
                <a:lnTo>
                  <a:pt x="84556" y="94404"/>
                </a:lnTo>
                <a:lnTo>
                  <a:pt x="105870" y="74771"/>
                </a:lnTo>
                <a:lnTo>
                  <a:pt x="129399" y="58233"/>
                </a:lnTo>
                <a:lnTo>
                  <a:pt x="154940" y="44576"/>
                </a:lnTo>
                <a:lnTo>
                  <a:pt x="195679" y="44576"/>
                </a:lnTo>
                <a:lnTo>
                  <a:pt x="198655" y="41749"/>
                </a:lnTo>
                <a:lnTo>
                  <a:pt x="220599" y="30479"/>
                </a:lnTo>
                <a:lnTo>
                  <a:pt x="347717" y="30479"/>
                </a:lnTo>
                <a:lnTo>
                  <a:pt x="328802" y="19812"/>
                </a:lnTo>
                <a:lnTo>
                  <a:pt x="285667" y="5542"/>
                </a:lnTo>
                <a:lnTo>
                  <a:pt x="239395" y="0"/>
                </a:lnTo>
                <a:close/>
              </a:path>
              <a:path w="469900" h="469900">
                <a:moveTo>
                  <a:pt x="248793" y="354329"/>
                </a:moveTo>
                <a:lnTo>
                  <a:pt x="220599" y="354329"/>
                </a:lnTo>
                <a:lnTo>
                  <a:pt x="220599" y="438912"/>
                </a:lnTo>
                <a:lnTo>
                  <a:pt x="248793" y="438912"/>
                </a:lnTo>
                <a:lnTo>
                  <a:pt x="248793" y="354329"/>
                </a:lnTo>
                <a:close/>
              </a:path>
              <a:path w="469900" h="469900">
                <a:moveTo>
                  <a:pt x="354329" y="354329"/>
                </a:moveTo>
                <a:lnTo>
                  <a:pt x="323850" y="354329"/>
                </a:lnTo>
                <a:lnTo>
                  <a:pt x="309497" y="385083"/>
                </a:lnTo>
                <a:lnTo>
                  <a:pt x="291607" y="409860"/>
                </a:lnTo>
                <a:lnTo>
                  <a:pt x="271075" y="428017"/>
                </a:lnTo>
                <a:lnTo>
                  <a:pt x="248793" y="438912"/>
                </a:lnTo>
                <a:lnTo>
                  <a:pt x="348539" y="438912"/>
                </a:lnTo>
                <a:lnTo>
                  <a:pt x="367866" y="428150"/>
                </a:lnTo>
                <a:lnTo>
                  <a:pt x="371841" y="424814"/>
                </a:lnTo>
                <a:lnTo>
                  <a:pt x="316865" y="424814"/>
                </a:lnTo>
                <a:lnTo>
                  <a:pt x="327362" y="409836"/>
                </a:lnTo>
                <a:lnTo>
                  <a:pt x="337407" y="393096"/>
                </a:lnTo>
                <a:lnTo>
                  <a:pt x="346547" y="374594"/>
                </a:lnTo>
                <a:lnTo>
                  <a:pt x="354329" y="354329"/>
                </a:lnTo>
                <a:close/>
              </a:path>
              <a:path w="469900" h="469900">
                <a:moveTo>
                  <a:pt x="145542" y="354329"/>
                </a:moveTo>
                <a:lnTo>
                  <a:pt x="115062" y="354329"/>
                </a:lnTo>
                <a:lnTo>
                  <a:pt x="122882" y="374594"/>
                </a:lnTo>
                <a:lnTo>
                  <a:pt x="132286" y="393096"/>
                </a:lnTo>
                <a:lnTo>
                  <a:pt x="143066" y="409860"/>
                </a:lnTo>
                <a:lnTo>
                  <a:pt x="154940" y="424814"/>
                </a:lnTo>
                <a:lnTo>
                  <a:pt x="195133" y="424814"/>
                </a:lnTo>
                <a:lnTo>
                  <a:pt x="178671" y="409836"/>
                </a:lnTo>
                <a:lnTo>
                  <a:pt x="160912" y="385083"/>
                </a:lnTo>
                <a:lnTo>
                  <a:pt x="145542" y="354329"/>
                </a:lnTo>
                <a:close/>
              </a:path>
              <a:path w="469900" h="469900">
                <a:moveTo>
                  <a:pt x="435795" y="354329"/>
                </a:moveTo>
                <a:lnTo>
                  <a:pt x="403733" y="354329"/>
                </a:lnTo>
                <a:lnTo>
                  <a:pt x="386159" y="376273"/>
                </a:lnTo>
                <a:lnTo>
                  <a:pt x="365537" y="395763"/>
                </a:lnTo>
                <a:lnTo>
                  <a:pt x="342296" y="412158"/>
                </a:lnTo>
                <a:lnTo>
                  <a:pt x="316865" y="424814"/>
                </a:lnTo>
                <a:lnTo>
                  <a:pt x="371841" y="424814"/>
                </a:lnTo>
                <a:lnTo>
                  <a:pt x="401923" y="399573"/>
                </a:lnTo>
                <a:lnTo>
                  <a:pt x="430038" y="365056"/>
                </a:lnTo>
                <a:lnTo>
                  <a:pt x="435795" y="354329"/>
                </a:lnTo>
                <a:close/>
              </a:path>
              <a:path w="469900" h="469900">
                <a:moveTo>
                  <a:pt x="124333" y="248792"/>
                </a:moveTo>
                <a:lnTo>
                  <a:pt x="96266" y="248792"/>
                </a:lnTo>
                <a:lnTo>
                  <a:pt x="97073" y="269488"/>
                </a:lnTo>
                <a:lnTo>
                  <a:pt x="99202" y="289290"/>
                </a:lnTo>
                <a:lnTo>
                  <a:pt x="102213" y="308211"/>
                </a:lnTo>
                <a:lnTo>
                  <a:pt x="105664" y="326263"/>
                </a:lnTo>
                <a:lnTo>
                  <a:pt x="136144" y="326263"/>
                </a:lnTo>
                <a:lnTo>
                  <a:pt x="131298" y="308211"/>
                </a:lnTo>
                <a:lnTo>
                  <a:pt x="127571" y="289290"/>
                </a:lnTo>
                <a:lnTo>
                  <a:pt x="125178" y="269488"/>
                </a:lnTo>
                <a:lnTo>
                  <a:pt x="124333" y="248792"/>
                </a:lnTo>
                <a:close/>
              </a:path>
              <a:path w="469900" h="469900">
                <a:moveTo>
                  <a:pt x="248793" y="248792"/>
                </a:moveTo>
                <a:lnTo>
                  <a:pt x="220599" y="248792"/>
                </a:lnTo>
                <a:lnTo>
                  <a:pt x="220599" y="326263"/>
                </a:lnTo>
                <a:lnTo>
                  <a:pt x="248793" y="326263"/>
                </a:lnTo>
                <a:lnTo>
                  <a:pt x="248793" y="248792"/>
                </a:lnTo>
                <a:close/>
              </a:path>
              <a:path w="469900" h="469900">
                <a:moveTo>
                  <a:pt x="373125" y="248792"/>
                </a:moveTo>
                <a:lnTo>
                  <a:pt x="345059" y="248792"/>
                </a:lnTo>
                <a:lnTo>
                  <a:pt x="344213" y="269488"/>
                </a:lnTo>
                <a:lnTo>
                  <a:pt x="341820" y="289290"/>
                </a:lnTo>
                <a:lnTo>
                  <a:pt x="338093" y="308211"/>
                </a:lnTo>
                <a:lnTo>
                  <a:pt x="333248" y="326263"/>
                </a:lnTo>
                <a:lnTo>
                  <a:pt x="363727" y="326263"/>
                </a:lnTo>
                <a:lnTo>
                  <a:pt x="367178" y="308211"/>
                </a:lnTo>
                <a:lnTo>
                  <a:pt x="370189" y="289290"/>
                </a:lnTo>
                <a:lnTo>
                  <a:pt x="372318" y="269488"/>
                </a:lnTo>
                <a:lnTo>
                  <a:pt x="373125" y="248792"/>
                </a:lnTo>
                <a:close/>
              </a:path>
              <a:path w="469900" h="469900">
                <a:moveTo>
                  <a:pt x="467988" y="248792"/>
                </a:moveTo>
                <a:lnTo>
                  <a:pt x="441198" y="248792"/>
                </a:lnTo>
                <a:lnTo>
                  <a:pt x="438582" y="269488"/>
                </a:lnTo>
                <a:lnTo>
                  <a:pt x="434181" y="289290"/>
                </a:lnTo>
                <a:lnTo>
                  <a:pt x="428017" y="308211"/>
                </a:lnTo>
                <a:lnTo>
                  <a:pt x="420116" y="326263"/>
                </a:lnTo>
                <a:lnTo>
                  <a:pt x="450859" y="326263"/>
                </a:lnTo>
                <a:lnTo>
                  <a:pt x="451278" y="325481"/>
                </a:lnTo>
                <a:lnTo>
                  <a:pt x="464707" y="281733"/>
                </a:lnTo>
                <a:lnTo>
                  <a:pt x="467988" y="248792"/>
                </a:lnTo>
                <a:close/>
              </a:path>
              <a:path w="469900" h="469900">
                <a:moveTo>
                  <a:pt x="136144" y="143128"/>
                </a:moveTo>
                <a:lnTo>
                  <a:pt x="105664" y="143128"/>
                </a:lnTo>
                <a:lnTo>
                  <a:pt x="102213" y="162538"/>
                </a:lnTo>
                <a:lnTo>
                  <a:pt x="99202" y="181911"/>
                </a:lnTo>
                <a:lnTo>
                  <a:pt x="97073" y="201261"/>
                </a:lnTo>
                <a:lnTo>
                  <a:pt x="96266" y="220599"/>
                </a:lnTo>
                <a:lnTo>
                  <a:pt x="124333" y="220599"/>
                </a:lnTo>
                <a:lnTo>
                  <a:pt x="125178" y="201261"/>
                </a:lnTo>
                <a:lnTo>
                  <a:pt x="127571" y="181911"/>
                </a:lnTo>
                <a:lnTo>
                  <a:pt x="131298" y="162538"/>
                </a:lnTo>
                <a:lnTo>
                  <a:pt x="136144" y="143128"/>
                </a:lnTo>
                <a:close/>
              </a:path>
              <a:path w="469900" h="469900">
                <a:moveTo>
                  <a:pt x="248793" y="143128"/>
                </a:moveTo>
                <a:lnTo>
                  <a:pt x="220599" y="143128"/>
                </a:lnTo>
                <a:lnTo>
                  <a:pt x="220599" y="220599"/>
                </a:lnTo>
                <a:lnTo>
                  <a:pt x="248793" y="220599"/>
                </a:lnTo>
                <a:lnTo>
                  <a:pt x="248793" y="143128"/>
                </a:lnTo>
                <a:close/>
              </a:path>
              <a:path w="469900" h="469900">
                <a:moveTo>
                  <a:pt x="363727" y="143128"/>
                </a:moveTo>
                <a:lnTo>
                  <a:pt x="333248" y="143128"/>
                </a:lnTo>
                <a:lnTo>
                  <a:pt x="338093" y="162538"/>
                </a:lnTo>
                <a:lnTo>
                  <a:pt x="341820" y="181911"/>
                </a:lnTo>
                <a:lnTo>
                  <a:pt x="344213" y="201261"/>
                </a:lnTo>
                <a:lnTo>
                  <a:pt x="345059" y="220599"/>
                </a:lnTo>
                <a:lnTo>
                  <a:pt x="373125" y="220599"/>
                </a:lnTo>
                <a:lnTo>
                  <a:pt x="372318" y="201261"/>
                </a:lnTo>
                <a:lnTo>
                  <a:pt x="370189" y="181911"/>
                </a:lnTo>
                <a:lnTo>
                  <a:pt x="367178" y="162538"/>
                </a:lnTo>
                <a:lnTo>
                  <a:pt x="363727" y="143128"/>
                </a:lnTo>
                <a:close/>
              </a:path>
              <a:path w="469900" h="469900">
                <a:moveTo>
                  <a:pt x="450340" y="143128"/>
                </a:moveTo>
                <a:lnTo>
                  <a:pt x="420116" y="143128"/>
                </a:lnTo>
                <a:lnTo>
                  <a:pt x="428017" y="162538"/>
                </a:lnTo>
                <a:lnTo>
                  <a:pt x="434181" y="181911"/>
                </a:lnTo>
                <a:lnTo>
                  <a:pt x="438582" y="201261"/>
                </a:lnTo>
                <a:lnTo>
                  <a:pt x="441198" y="220599"/>
                </a:lnTo>
                <a:lnTo>
                  <a:pt x="467968" y="220599"/>
                </a:lnTo>
                <a:lnTo>
                  <a:pt x="464707" y="188315"/>
                </a:lnTo>
                <a:lnTo>
                  <a:pt x="451278" y="144875"/>
                </a:lnTo>
                <a:lnTo>
                  <a:pt x="450340" y="143128"/>
                </a:lnTo>
                <a:close/>
              </a:path>
              <a:path w="469900" h="469900">
                <a:moveTo>
                  <a:pt x="195679" y="44576"/>
                </a:moveTo>
                <a:lnTo>
                  <a:pt x="154940" y="44576"/>
                </a:lnTo>
                <a:lnTo>
                  <a:pt x="143047" y="59912"/>
                </a:lnTo>
                <a:lnTo>
                  <a:pt x="132286" y="77438"/>
                </a:lnTo>
                <a:lnTo>
                  <a:pt x="122882" y="96726"/>
                </a:lnTo>
                <a:lnTo>
                  <a:pt x="115062" y="117348"/>
                </a:lnTo>
                <a:lnTo>
                  <a:pt x="145542" y="117348"/>
                </a:lnTo>
                <a:lnTo>
                  <a:pt x="160912" y="86290"/>
                </a:lnTo>
                <a:lnTo>
                  <a:pt x="178689" y="60721"/>
                </a:lnTo>
                <a:lnTo>
                  <a:pt x="195679" y="44576"/>
                </a:lnTo>
                <a:close/>
              </a:path>
              <a:path w="469900" h="469900">
                <a:moveTo>
                  <a:pt x="248793" y="30479"/>
                </a:moveTo>
                <a:lnTo>
                  <a:pt x="220599" y="30479"/>
                </a:lnTo>
                <a:lnTo>
                  <a:pt x="220599" y="117348"/>
                </a:lnTo>
                <a:lnTo>
                  <a:pt x="248793" y="117348"/>
                </a:lnTo>
                <a:lnTo>
                  <a:pt x="248793" y="30479"/>
                </a:lnTo>
                <a:close/>
              </a:path>
              <a:path w="469900" h="469900">
                <a:moveTo>
                  <a:pt x="347717" y="30479"/>
                </a:moveTo>
                <a:lnTo>
                  <a:pt x="248793" y="30479"/>
                </a:lnTo>
                <a:lnTo>
                  <a:pt x="271075" y="41749"/>
                </a:lnTo>
                <a:lnTo>
                  <a:pt x="291607" y="60721"/>
                </a:lnTo>
                <a:lnTo>
                  <a:pt x="309497" y="86290"/>
                </a:lnTo>
                <a:lnTo>
                  <a:pt x="323850" y="117348"/>
                </a:lnTo>
                <a:lnTo>
                  <a:pt x="354329" y="117348"/>
                </a:lnTo>
                <a:lnTo>
                  <a:pt x="346547" y="96726"/>
                </a:lnTo>
                <a:lnTo>
                  <a:pt x="337407" y="77438"/>
                </a:lnTo>
                <a:lnTo>
                  <a:pt x="327362" y="59912"/>
                </a:lnTo>
                <a:lnTo>
                  <a:pt x="316865" y="44576"/>
                </a:lnTo>
                <a:lnTo>
                  <a:pt x="371094" y="44576"/>
                </a:lnTo>
                <a:lnTo>
                  <a:pt x="367866" y="41844"/>
                </a:lnTo>
                <a:lnTo>
                  <a:pt x="347717" y="30479"/>
                </a:lnTo>
                <a:close/>
              </a:path>
              <a:path w="469900" h="469900">
                <a:moveTo>
                  <a:pt x="371094" y="44576"/>
                </a:moveTo>
                <a:lnTo>
                  <a:pt x="316865" y="44576"/>
                </a:lnTo>
                <a:lnTo>
                  <a:pt x="342296" y="58233"/>
                </a:lnTo>
                <a:lnTo>
                  <a:pt x="365537" y="74771"/>
                </a:lnTo>
                <a:lnTo>
                  <a:pt x="386159" y="94404"/>
                </a:lnTo>
                <a:lnTo>
                  <a:pt x="403733" y="117348"/>
                </a:lnTo>
                <a:lnTo>
                  <a:pt x="436489" y="117348"/>
                </a:lnTo>
                <a:lnTo>
                  <a:pt x="430038" y="105340"/>
                </a:lnTo>
                <a:lnTo>
                  <a:pt x="401923" y="70675"/>
                </a:lnTo>
                <a:lnTo>
                  <a:pt x="371094" y="4457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9323759" y="4019790"/>
            <a:ext cx="891039" cy="89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/>
          <p:nvPr/>
        </p:nvSpPr>
        <p:spPr>
          <a:xfrm>
            <a:off x="9406176" y="4046224"/>
            <a:ext cx="782706" cy="782706"/>
          </a:xfrm>
          <a:custGeom>
            <a:avLst/>
            <a:gdLst/>
            <a:ahLst/>
            <a:cxnLst/>
            <a:rect l="l" t="t" r="r" b="b"/>
            <a:pathLst>
              <a:path w="767079" h="767079">
                <a:moveTo>
                  <a:pt x="0" y="0"/>
                </a:moveTo>
                <a:lnTo>
                  <a:pt x="0" y="766571"/>
                </a:lnTo>
                <a:lnTo>
                  <a:pt x="766572" y="574928"/>
                </a:lnTo>
                <a:lnTo>
                  <a:pt x="766572" y="191643"/>
                </a:lnTo>
                <a:lnTo>
                  <a:pt x="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5" name="object 55"/>
          <p:cNvSpPr/>
          <p:nvPr/>
        </p:nvSpPr>
        <p:spPr>
          <a:xfrm>
            <a:off x="9479264" y="4245272"/>
            <a:ext cx="359604" cy="359604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244578" y="305815"/>
                </a:moveTo>
                <a:lnTo>
                  <a:pt x="173100" y="305815"/>
                </a:lnTo>
                <a:lnTo>
                  <a:pt x="190500" y="352043"/>
                </a:lnTo>
                <a:lnTo>
                  <a:pt x="248158" y="334771"/>
                </a:lnTo>
                <a:lnTo>
                  <a:pt x="244578" y="305815"/>
                </a:lnTo>
                <a:close/>
              </a:path>
              <a:path w="352425" h="352425">
                <a:moveTo>
                  <a:pt x="128385" y="242442"/>
                </a:moveTo>
                <a:lnTo>
                  <a:pt x="63500" y="242442"/>
                </a:lnTo>
                <a:lnTo>
                  <a:pt x="67806" y="250144"/>
                </a:lnTo>
                <a:lnTo>
                  <a:pt x="76465" y="263499"/>
                </a:lnTo>
                <a:lnTo>
                  <a:pt x="80772" y="271271"/>
                </a:lnTo>
                <a:lnTo>
                  <a:pt x="63500" y="311657"/>
                </a:lnTo>
                <a:lnTo>
                  <a:pt x="115443" y="340486"/>
                </a:lnTo>
                <a:lnTo>
                  <a:pt x="144272" y="305815"/>
                </a:lnTo>
                <a:lnTo>
                  <a:pt x="244578" y="305815"/>
                </a:lnTo>
                <a:lnTo>
                  <a:pt x="242443" y="288543"/>
                </a:lnTo>
                <a:lnTo>
                  <a:pt x="250053" y="284237"/>
                </a:lnTo>
                <a:lnTo>
                  <a:pt x="256079" y="279907"/>
                </a:lnTo>
                <a:lnTo>
                  <a:pt x="261034" y="275578"/>
                </a:lnTo>
                <a:lnTo>
                  <a:pt x="265429" y="271271"/>
                </a:lnTo>
                <a:lnTo>
                  <a:pt x="321244" y="271271"/>
                </a:lnTo>
                <a:lnTo>
                  <a:pt x="328515" y="258171"/>
                </a:lnTo>
                <a:lnTo>
                  <a:pt x="181752" y="258171"/>
                </a:lnTo>
                <a:lnTo>
                  <a:pt x="150018" y="254634"/>
                </a:lnTo>
                <a:lnTo>
                  <a:pt x="128385" y="242442"/>
                </a:lnTo>
                <a:close/>
              </a:path>
              <a:path w="352425" h="352425">
                <a:moveTo>
                  <a:pt x="321244" y="271271"/>
                </a:moveTo>
                <a:lnTo>
                  <a:pt x="265429" y="271271"/>
                </a:lnTo>
                <a:lnTo>
                  <a:pt x="311658" y="288543"/>
                </a:lnTo>
                <a:lnTo>
                  <a:pt x="321244" y="271271"/>
                </a:lnTo>
                <a:close/>
              </a:path>
              <a:path w="352425" h="352425">
                <a:moveTo>
                  <a:pt x="278080" y="93872"/>
                </a:moveTo>
                <a:lnTo>
                  <a:pt x="169469" y="93872"/>
                </a:lnTo>
                <a:lnTo>
                  <a:pt x="199834" y="97408"/>
                </a:lnTo>
                <a:lnTo>
                  <a:pt x="226960" y="112851"/>
                </a:lnTo>
                <a:lnTo>
                  <a:pt x="248158" y="138556"/>
                </a:lnTo>
                <a:lnTo>
                  <a:pt x="258171" y="170291"/>
                </a:lnTo>
                <a:lnTo>
                  <a:pt x="254635" y="202025"/>
                </a:lnTo>
                <a:lnTo>
                  <a:pt x="239192" y="229425"/>
                </a:lnTo>
                <a:lnTo>
                  <a:pt x="213487" y="248157"/>
                </a:lnTo>
                <a:lnTo>
                  <a:pt x="181752" y="258171"/>
                </a:lnTo>
                <a:lnTo>
                  <a:pt x="328515" y="258171"/>
                </a:lnTo>
                <a:lnTo>
                  <a:pt x="340487" y="236600"/>
                </a:lnTo>
                <a:lnTo>
                  <a:pt x="300100" y="207771"/>
                </a:lnTo>
                <a:lnTo>
                  <a:pt x="303404" y="200017"/>
                </a:lnTo>
                <a:lnTo>
                  <a:pt x="305101" y="193357"/>
                </a:lnTo>
                <a:lnTo>
                  <a:pt x="305726" y="186697"/>
                </a:lnTo>
                <a:lnTo>
                  <a:pt x="305816" y="178942"/>
                </a:lnTo>
                <a:lnTo>
                  <a:pt x="352044" y="161543"/>
                </a:lnTo>
                <a:lnTo>
                  <a:pt x="336483" y="109600"/>
                </a:lnTo>
                <a:lnTo>
                  <a:pt x="288544" y="109600"/>
                </a:lnTo>
                <a:lnTo>
                  <a:pt x="284237" y="101990"/>
                </a:lnTo>
                <a:lnTo>
                  <a:pt x="279907" y="95964"/>
                </a:lnTo>
                <a:lnTo>
                  <a:pt x="278080" y="93872"/>
                </a:lnTo>
                <a:close/>
              </a:path>
              <a:path w="352425" h="352425">
                <a:moveTo>
                  <a:pt x="40386" y="63499"/>
                </a:moveTo>
                <a:lnTo>
                  <a:pt x="11557" y="115442"/>
                </a:lnTo>
                <a:lnTo>
                  <a:pt x="46227" y="144271"/>
                </a:lnTo>
                <a:lnTo>
                  <a:pt x="45315" y="152026"/>
                </a:lnTo>
                <a:lnTo>
                  <a:pt x="41298" y="165346"/>
                </a:lnTo>
                <a:lnTo>
                  <a:pt x="40386" y="173100"/>
                </a:lnTo>
                <a:lnTo>
                  <a:pt x="0" y="190499"/>
                </a:lnTo>
                <a:lnTo>
                  <a:pt x="11557" y="248157"/>
                </a:lnTo>
                <a:lnTo>
                  <a:pt x="63500" y="242442"/>
                </a:lnTo>
                <a:lnTo>
                  <a:pt x="128385" y="242442"/>
                </a:lnTo>
                <a:lnTo>
                  <a:pt x="122618" y="239192"/>
                </a:lnTo>
                <a:lnTo>
                  <a:pt x="103886" y="213486"/>
                </a:lnTo>
                <a:lnTo>
                  <a:pt x="93872" y="181752"/>
                </a:lnTo>
                <a:lnTo>
                  <a:pt x="97409" y="150018"/>
                </a:lnTo>
                <a:lnTo>
                  <a:pt x="112851" y="122618"/>
                </a:lnTo>
                <a:lnTo>
                  <a:pt x="138557" y="103885"/>
                </a:lnTo>
                <a:lnTo>
                  <a:pt x="169469" y="93872"/>
                </a:lnTo>
                <a:lnTo>
                  <a:pt x="278080" y="93872"/>
                </a:lnTo>
                <a:lnTo>
                  <a:pt x="275578" y="91009"/>
                </a:lnTo>
                <a:lnTo>
                  <a:pt x="271272" y="86613"/>
                </a:lnTo>
                <a:lnTo>
                  <a:pt x="273454" y="80771"/>
                </a:lnTo>
                <a:lnTo>
                  <a:pt x="86614" y="80771"/>
                </a:lnTo>
                <a:lnTo>
                  <a:pt x="40386" y="63499"/>
                </a:lnTo>
                <a:close/>
              </a:path>
              <a:path w="352425" h="352425">
                <a:moveTo>
                  <a:pt x="174390" y="147827"/>
                </a:moveTo>
                <a:lnTo>
                  <a:pt x="161544" y="150113"/>
                </a:lnTo>
                <a:lnTo>
                  <a:pt x="150846" y="156388"/>
                </a:lnTo>
                <a:lnTo>
                  <a:pt x="145018" y="165925"/>
                </a:lnTo>
                <a:lnTo>
                  <a:pt x="144595" y="177653"/>
                </a:lnTo>
                <a:lnTo>
                  <a:pt x="150114" y="190499"/>
                </a:lnTo>
                <a:lnTo>
                  <a:pt x="156388" y="197929"/>
                </a:lnTo>
                <a:lnTo>
                  <a:pt x="165925" y="202691"/>
                </a:lnTo>
                <a:lnTo>
                  <a:pt x="177653" y="204215"/>
                </a:lnTo>
                <a:lnTo>
                  <a:pt x="190500" y="201929"/>
                </a:lnTo>
                <a:lnTo>
                  <a:pt x="197929" y="195655"/>
                </a:lnTo>
                <a:lnTo>
                  <a:pt x="202692" y="186118"/>
                </a:lnTo>
                <a:lnTo>
                  <a:pt x="204216" y="174390"/>
                </a:lnTo>
                <a:lnTo>
                  <a:pt x="201929" y="161543"/>
                </a:lnTo>
                <a:lnTo>
                  <a:pt x="195655" y="154114"/>
                </a:lnTo>
                <a:lnTo>
                  <a:pt x="186118" y="149351"/>
                </a:lnTo>
                <a:lnTo>
                  <a:pt x="174390" y="147827"/>
                </a:lnTo>
                <a:close/>
              </a:path>
              <a:path w="352425" h="352425">
                <a:moveTo>
                  <a:pt x="334772" y="103885"/>
                </a:moveTo>
                <a:lnTo>
                  <a:pt x="288544" y="109600"/>
                </a:lnTo>
                <a:lnTo>
                  <a:pt x="336483" y="109600"/>
                </a:lnTo>
                <a:lnTo>
                  <a:pt x="334772" y="103885"/>
                </a:lnTo>
                <a:close/>
              </a:path>
              <a:path w="352425" h="352425">
                <a:moveTo>
                  <a:pt x="155828" y="0"/>
                </a:moveTo>
                <a:lnTo>
                  <a:pt x="98171" y="17271"/>
                </a:lnTo>
                <a:lnTo>
                  <a:pt x="103886" y="63499"/>
                </a:lnTo>
                <a:lnTo>
                  <a:pt x="86614" y="80771"/>
                </a:lnTo>
                <a:lnTo>
                  <a:pt x="273454" y="80771"/>
                </a:lnTo>
                <a:lnTo>
                  <a:pt x="284225" y="51942"/>
                </a:lnTo>
                <a:lnTo>
                  <a:pt x="207772" y="51942"/>
                </a:lnTo>
                <a:lnTo>
                  <a:pt x="199104" y="48639"/>
                </a:lnTo>
                <a:lnTo>
                  <a:pt x="190436" y="46942"/>
                </a:lnTo>
                <a:lnTo>
                  <a:pt x="181768" y="46317"/>
                </a:lnTo>
                <a:lnTo>
                  <a:pt x="173100" y="46227"/>
                </a:lnTo>
                <a:lnTo>
                  <a:pt x="155828" y="0"/>
                </a:lnTo>
                <a:close/>
              </a:path>
              <a:path w="352425" h="352425">
                <a:moveTo>
                  <a:pt x="236600" y="11556"/>
                </a:moveTo>
                <a:lnTo>
                  <a:pt x="207772" y="51942"/>
                </a:lnTo>
                <a:lnTo>
                  <a:pt x="284225" y="51942"/>
                </a:lnTo>
                <a:lnTo>
                  <a:pt x="288544" y="40385"/>
                </a:lnTo>
                <a:lnTo>
                  <a:pt x="236600" y="11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/>
          <p:nvPr/>
        </p:nvSpPr>
        <p:spPr>
          <a:xfrm>
            <a:off x="9850919" y="4291922"/>
            <a:ext cx="265912" cy="2659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7" name="object 57"/>
          <p:cNvSpPr/>
          <p:nvPr/>
        </p:nvSpPr>
        <p:spPr>
          <a:xfrm>
            <a:off x="9672087" y="4019790"/>
            <a:ext cx="892596" cy="89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8" name="object 58"/>
          <p:cNvSpPr/>
          <p:nvPr/>
        </p:nvSpPr>
        <p:spPr>
          <a:xfrm>
            <a:off x="9754506" y="4046224"/>
            <a:ext cx="784002" cy="782706"/>
          </a:xfrm>
          <a:custGeom>
            <a:avLst/>
            <a:gdLst/>
            <a:ahLst/>
            <a:cxnLst/>
            <a:rect l="l" t="t" r="r" b="b"/>
            <a:pathLst>
              <a:path w="768350" h="767079">
                <a:moveTo>
                  <a:pt x="0" y="0"/>
                </a:moveTo>
                <a:lnTo>
                  <a:pt x="0" y="766571"/>
                </a:lnTo>
                <a:lnTo>
                  <a:pt x="768096" y="574928"/>
                </a:lnTo>
                <a:lnTo>
                  <a:pt x="768096" y="191643"/>
                </a:lnTo>
                <a:lnTo>
                  <a:pt x="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9" name="object 59"/>
          <p:cNvSpPr/>
          <p:nvPr/>
        </p:nvSpPr>
        <p:spPr>
          <a:xfrm>
            <a:off x="9829149" y="4245272"/>
            <a:ext cx="359604" cy="359604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244578" y="305815"/>
                </a:moveTo>
                <a:lnTo>
                  <a:pt x="173100" y="305815"/>
                </a:lnTo>
                <a:lnTo>
                  <a:pt x="190500" y="352043"/>
                </a:lnTo>
                <a:lnTo>
                  <a:pt x="248158" y="334771"/>
                </a:lnTo>
                <a:lnTo>
                  <a:pt x="244578" y="305815"/>
                </a:lnTo>
                <a:close/>
              </a:path>
              <a:path w="352425" h="352425">
                <a:moveTo>
                  <a:pt x="128385" y="242442"/>
                </a:moveTo>
                <a:lnTo>
                  <a:pt x="63500" y="242442"/>
                </a:lnTo>
                <a:lnTo>
                  <a:pt x="67806" y="250144"/>
                </a:lnTo>
                <a:lnTo>
                  <a:pt x="76465" y="263499"/>
                </a:lnTo>
                <a:lnTo>
                  <a:pt x="80772" y="271271"/>
                </a:lnTo>
                <a:lnTo>
                  <a:pt x="63500" y="311657"/>
                </a:lnTo>
                <a:lnTo>
                  <a:pt x="115443" y="340486"/>
                </a:lnTo>
                <a:lnTo>
                  <a:pt x="144272" y="305815"/>
                </a:lnTo>
                <a:lnTo>
                  <a:pt x="244578" y="305815"/>
                </a:lnTo>
                <a:lnTo>
                  <a:pt x="242443" y="288543"/>
                </a:lnTo>
                <a:lnTo>
                  <a:pt x="250053" y="284237"/>
                </a:lnTo>
                <a:lnTo>
                  <a:pt x="256079" y="279907"/>
                </a:lnTo>
                <a:lnTo>
                  <a:pt x="261034" y="275578"/>
                </a:lnTo>
                <a:lnTo>
                  <a:pt x="265429" y="271271"/>
                </a:lnTo>
                <a:lnTo>
                  <a:pt x="321244" y="271271"/>
                </a:lnTo>
                <a:lnTo>
                  <a:pt x="328515" y="258171"/>
                </a:lnTo>
                <a:lnTo>
                  <a:pt x="181752" y="258171"/>
                </a:lnTo>
                <a:lnTo>
                  <a:pt x="150018" y="254634"/>
                </a:lnTo>
                <a:lnTo>
                  <a:pt x="128385" y="242442"/>
                </a:lnTo>
                <a:close/>
              </a:path>
              <a:path w="352425" h="352425">
                <a:moveTo>
                  <a:pt x="321244" y="271271"/>
                </a:moveTo>
                <a:lnTo>
                  <a:pt x="265429" y="271271"/>
                </a:lnTo>
                <a:lnTo>
                  <a:pt x="311658" y="288543"/>
                </a:lnTo>
                <a:lnTo>
                  <a:pt x="321244" y="271271"/>
                </a:lnTo>
                <a:close/>
              </a:path>
              <a:path w="352425" h="352425">
                <a:moveTo>
                  <a:pt x="278080" y="93872"/>
                </a:moveTo>
                <a:lnTo>
                  <a:pt x="169469" y="93872"/>
                </a:lnTo>
                <a:lnTo>
                  <a:pt x="199834" y="97408"/>
                </a:lnTo>
                <a:lnTo>
                  <a:pt x="226960" y="112851"/>
                </a:lnTo>
                <a:lnTo>
                  <a:pt x="248158" y="138556"/>
                </a:lnTo>
                <a:lnTo>
                  <a:pt x="258171" y="170291"/>
                </a:lnTo>
                <a:lnTo>
                  <a:pt x="254635" y="202025"/>
                </a:lnTo>
                <a:lnTo>
                  <a:pt x="239192" y="229425"/>
                </a:lnTo>
                <a:lnTo>
                  <a:pt x="213487" y="248157"/>
                </a:lnTo>
                <a:lnTo>
                  <a:pt x="181752" y="258171"/>
                </a:lnTo>
                <a:lnTo>
                  <a:pt x="328515" y="258171"/>
                </a:lnTo>
                <a:lnTo>
                  <a:pt x="340487" y="236600"/>
                </a:lnTo>
                <a:lnTo>
                  <a:pt x="300100" y="207771"/>
                </a:lnTo>
                <a:lnTo>
                  <a:pt x="303404" y="200017"/>
                </a:lnTo>
                <a:lnTo>
                  <a:pt x="305101" y="193357"/>
                </a:lnTo>
                <a:lnTo>
                  <a:pt x="305726" y="186697"/>
                </a:lnTo>
                <a:lnTo>
                  <a:pt x="305816" y="178942"/>
                </a:lnTo>
                <a:lnTo>
                  <a:pt x="352044" y="161543"/>
                </a:lnTo>
                <a:lnTo>
                  <a:pt x="336483" y="109600"/>
                </a:lnTo>
                <a:lnTo>
                  <a:pt x="288544" y="109600"/>
                </a:lnTo>
                <a:lnTo>
                  <a:pt x="284237" y="101990"/>
                </a:lnTo>
                <a:lnTo>
                  <a:pt x="279907" y="95964"/>
                </a:lnTo>
                <a:lnTo>
                  <a:pt x="278080" y="93872"/>
                </a:lnTo>
                <a:close/>
              </a:path>
              <a:path w="352425" h="352425">
                <a:moveTo>
                  <a:pt x="40386" y="63499"/>
                </a:moveTo>
                <a:lnTo>
                  <a:pt x="11557" y="115442"/>
                </a:lnTo>
                <a:lnTo>
                  <a:pt x="46227" y="144271"/>
                </a:lnTo>
                <a:lnTo>
                  <a:pt x="45315" y="152026"/>
                </a:lnTo>
                <a:lnTo>
                  <a:pt x="41298" y="165346"/>
                </a:lnTo>
                <a:lnTo>
                  <a:pt x="40386" y="173100"/>
                </a:lnTo>
                <a:lnTo>
                  <a:pt x="0" y="190499"/>
                </a:lnTo>
                <a:lnTo>
                  <a:pt x="11557" y="248157"/>
                </a:lnTo>
                <a:lnTo>
                  <a:pt x="63500" y="242442"/>
                </a:lnTo>
                <a:lnTo>
                  <a:pt x="128385" y="242442"/>
                </a:lnTo>
                <a:lnTo>
                  <a:pt x="122618" y="239192"/>
                </a:lnTo>
                <a:lnTo>
                  <a:pt x="103886" y="213486"/>
                </a:lnTo>
                <a:lnTo>
                  <a:pt x="93872" y="181752"/>
                </a:lnTo>
                <a:lnTo>
                  <a:pt x="97409" y="150018"/>
                </a:lnTo>
                <a:lnTo>
                  <a:pt x="112851" y="122618"/>
                </a:lnTo>
                <a:lnTo>
                  <a:pt x="138557" y="103885"/>
                </a:lnTo>
                <a:lnTo>
                  <a:pt x="169469" y="93872"/>
                </a:lnTo>
                <a:lnTo>
                  <a:pt x="278080" y="93872"/>
                </a:lnTo>
                <a:lnTo>
                  <a:pt x="275578" y="91009"/>
                </a:lnTo>
                <a:lnTo>
                  <a:pt x="271272" y="86613"/>
                </a:lnTo>
                <a:lnTo>
                  <a:pt x="273454" y="80771"/>
                </a:lnTo>
                <a:lnTo>
                  <a:pt x="86614" y="80771"/>
                </a:lnTo>
                <a:lnTo>
                  <a:pt x="40386" y="63499"/>
                </a:lnTo>
                <a:close/>
              </a:path>
              <a:path w="352425" h="352425">
                <a:moveTo>
                  <a:pt x="174390" y="147827"/>
                </a:moveTo>
                <a:lnTo>
                  <a:pt x="161544" y="150113"/>
                </a:lnTo>
                <a:lnTo>
                  <a:pt x="150846" y="156388"/>
                </a:lnTo>
                <a:lnTo>
                  <a:pt x="145018" y="165925"/>
                </a:lnTo>
                <a:lnTo>
                  <a:pt x="144595" y="177653"/>
                </a:lnTo>
                <a:lnTo>
                  <a:pt x="150114" y="190499"/>
                </a:lnTo>
                <a:lnTo>
                  <a:pt x="156388" y="197929"/>
                </a:lnTo>
                <a:lnTo>
                  <a:pt x="165925" y="202691"/>
                </a:lnTo>
                <a:lnTo>
                  <a:pt x="177653" y="204215"/>
                </a:lnTo>
                <a:lnTo>
                  <a:pt x="190500" y="201929"/>
                </a:lnTo>
                <a:lnTo>
                  <a:pt x="197929" y="195655"/>
                </a:lnTo>
                <a:lnTo>
                  <a:pt x="202692" y="186118"/>
                </a:lnTo>
                <a:lnTo>
                  <a:pt x="204216" y="174390"/>
                </a:lnTo>
                <a:lnTo>
                  <a:pt x="201929" y="161543"/>
                </a:lnTo>
                <a:lnTo>
                  <a:pt x="195655" y="154114"/>
                </a:lnTo>
                <a:lnTo>
                  <a:pt x="186118" y="149351"/>
                </a:lnTo>
                <a:lnTo>
                  <a:pt x="174390" y="147827"/>
                </a:lnTo>
                <a:close/>
              </a:path>
              <a:path w="352425" h="352425">
                <a:moveTo>
                  <a:pt x="334772" y="103885"/>
                </a:moveTo>
                <a:lnTo>
                  <a:pt x="288544" y="109600"/>
                </a:lnTo>
                <a:lnTo>
                  <a:pt x="336483" y="109600"/>
                </a:lnTo>
                <a:lnTo>
                  <a:pt x="334772" y="103885"/>
                </a:lnTo>
                <a:close/>
              </a:path>
              <a:path w="352425" h="352425">
                <a:moveTo>
                  <a:pt x="155828" y="0"/>
                </a:moveTo>
                <a:lnTo>
                  <a:pt x="98171" y="17271"/>
                </a:lnTo>
                <a:lnTo>
                  <a:pt x="103886" y="63499"/>
                </a:lnTo>
                <a:lnTo>
                  <a:pt x="86614" y="80771"/>
                </a:lnTo>
                <a:lnTo>
                  <a:pt x="273454" y="80771"/>
                </a:lnTo>
                <a:lnTo>
                  <a:pt x="284225" y="51942"/>
                </a:lnTo>
                <a:lnTo>
                  <a:pt x="207772" y="51942"/>
                </a:lnTo>
                <a:lnTo>
                  <a:pt x="199104" y="48639"/>
                </a:lnTo>
                <a:lnTo>
                  <a:pt x="190436" y="46942"/>
                </a:lnTo>
                <a:lnTo>
                  <a:pt x="181768" y="46317"/>
                </a:lnTo>
                <a:lnTo>
                  <a:pt x="173100" y="46227"/>
                </a:lnTo>
                <a:lnTo>
                  <a:pt x="155828" y="0"/>
                </a:lnTo>
                <a:close/>
              </a:path>
              <a:path w="352425" h="352425">
                <a:moveTo>
                  <a:pt x="236600" y="11556"/>
                </a:moveTo>
                <a:lnTo>
                  <a:pt x="207772" y="51942"/>
                </a:lnTo>
                <a:lnTo>
                  <a:pt x="284225" y="51942"/>
                </a:lnTo>
                <a:lnTo>
                  <a:pt x="288544" y="40385"/>
                </a:lnTo>
                <a:lnTo>
                  <a:pt x="236600" y="11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0" name="object 60"/>
          <p:cNvSpPr/>
          <p:nvPr/>
        </p:nvSpPr>
        <p:spPr>
          <a:xfrm>
            <a:off x="10200804" y="4291922"/>
            <a:ext cx="265912" cy="2659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1" name="object 61"/>
          <p:cNvSpPr/>
          <p:nvPr/>
        </p:nvSpPr>
        <p:spPr>
          <a:xfrm>
            <a:off x="10021972" y="4019790"/>
            <a:ext cx="892596" cy="8910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2" name="object 62"/>
          <p:cNvSpPr/>
          <p:nvPr/>
        </p:nvSpPr>
        <p:spPr>
          <a:xfrm>
            <a:off x="10104391" y="4046224"/>
            <a:ext cx="784002" cy="782706"/>
          </a:xfrm>
          <a:custGeom>
            <a:avLst/>
            <a:gdLst/>
            <a:ahLst/>
            <a:cxnLst/>
            <a:rect l="l" t="t" r="r" b="b"/>
            <a:pathLst>
              <a:path w="768350" h="767079">
                <a:moveTo>
                  <a:pt x="0" y="0"/>
                </a:moveTo>
                <a:lnTo>
                  <a:pt x="0" y="766571"/>
                </a:lnTo>
                <a:lnTo>
                  <a:pt x="768096" y="574928"/>
                </a:lnTo>
                <a:lnTo>
                  <a:pt x="768096" y="191643"/>
                </a:lnTo>
                <a:lnTo>
                  <a:pt x="0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3" name="object 63"/>
          <p:cNvSpPr/>
          <p:nvPr/>
        </p:nvSpPr>
        <p:spPr>
          <a:xfrm>
            <a:off x="10179034" y="4245272"/>
            <a:ext cx="359604" cy="359604"/>
          </a:xfrm>
          <a:custGeom>
            <a:avLst/>
            <a:gdLst/>
            <a:ahLst/>
            <a:cxnLst/>
            <a:rect l="l" t="t" r="r" b="b"/>
            <a:pathLst>
              <a:path w="352425" h="352425">
                <a:moveTo>
                  <a:pt x="244578" y="305815"/>
                </a:moveTo>
                <a:lnTo>
                  <a:pt x="173100" y="305815"/>
                </a:lnTo>
                <a:lnTo>
                  <a:pt x="190500" y="352043"/>
                </a:lnTo>
                <a:lnTo>
                  <a:pt x="248158" y="334771"/>
                </a:lnTo>
                <a:lnTo>
                  <a:pt x="244578" y="305815"/>
                </a:lnTo>
                <a:close/>
              </a:path>
              <a:path w="352425" h="352425">
                <a:moveTo>
                  <a:pt x="128385" y="242442"/>
                </a:moveTo>
                <a:lnTo>
                  <a:pt x="63500" y="242442"/>
                </a:lnTo>
                <a:lnTo>
                  <a:pt x="67806" y="250144"/>
                </a:lnTo>
                <a:lnTo>
                  <a:pt x="76465" y="263499"/>
                </a:lnTo>
                <a:lnTo>
                  <a:pt x="80772" y="271271"/>
                </a:lnTo>
                <a:lnTo>
                  <a:pt x="63500" y="311657"/>
                </a:lnTo>
                <a:lnTo>
                  <a:pt x="115443" y="340486"/>
                </a:lnTo>
                <a:lnTo>
                  <a:pt x="144272" y="305815"/>
                </a:lnTo>
                <a:lnTo>
                  <a:pt x="244578" y="305815"/>
                </a:lnTo>
                <a:lnTo>
                  <a:pt x="242443" y="288543"/>
                </a:lnTo>
                <a:lnTo>
                  <a:pt x="250053" y="284237"/>
                </a:lnTo>
                <a:lnTo>
                  <a:pt x="256079" y="279907"/>
                </a:lnTo>
                <a:lnTo>
                  <a:pt x="261034" y="275578"/>
                </a:lnTo>
                <a:lnTo>
                  <a:pt x="265429" y="271271"/>
                </a:lnTo>
                <a:lnTo>
                  <a:pt x="321244" y="271271"/>
                </a:lnTo>
                <a:lnTo>
                  <a:pt x="328515" y="258171"/>
                </a:lnTo>
                <a:lnTo>
                  <a:pt x="181752" y="258171"/>
                </a:lnTo>
                <a:lnTo>
                  <a:pt x="150018" y="254634"/>
                </a:lnTo>
                <a:lnTo>
                  <a:pt x="128385" y="242442"/>
                </a:lnTo>
                <a:close/>
              </a:path>
              <a:path w="352425" h="352425">
                <a:moveTo>
                  <a:pt x="321244" y="271271"/>
                </a:moveTo>
                <a:lnTo>
                  <a:pt x="265429" y="271271"/>
                </a:lnTo>
                <a:lnTo>
                  <a:pt x="311658" y="288543"/>
                </a:lnTo>
                <a:lnTo>
                  <a:pt x="321244" y="271271"/>
                </a:lnTo>
                <a:close/>
              </a:path>
              <a:path w="352425" h="352425">
                <a:moveTo>
                  <a:pt x="278080" y="93872"/>
                </a:moveTo>
                <a:lnTo>
                  <a:pt x="169469" y="93872"/>
                </a:lnTo>
                <a:lnTo>
                  <a:pt x="199834" y="97408"/>
                </a:lnTo>
                <a:lnTo>
                  <a:pt x="226960" y="112851"/>
                </a:lnTo>
                <a:lnTo>
                  <a:pt x="248158" y="138556"/>
                </a:lnTo>
                <a:lnTo>
                  <a:pt x="258171" y="170291"/>
                </a:lnTo>
                <a:lnTo>
                  <a:pt x="254635" y="202025"/>
                </a:lnTo>
                <a:lnTo>
                  <a:pt x="239192" y="229425"/>
                </a:lnTo>
                <a:lnTo>
                  <a:pt x="213487" y="248157"/>
                </a:lnTo>
                <a:lnTo>
                  <a:pt x="181752" y="258171"/>
                </a:lnTo>
                <a:lnTo>
                  <a:pt x="328515" y="258171"/>
                </a:lnTo>
                <a:lnTo>
                  <a:pt x="340487" y="236600"/>
                </a:lnTo>
                <a:lnTo>
                  <a:pt x="300100" y="207771"/>
                </a:lnTo>
                <a:lnTo>
                  <a:pt x="303404" y="200017"/>
                </a:lnTo>
                <a:lnTo>
                  <a:pt x="305101" y="193357"/>
                </a:lnTo>
                <a:lnTo>
                  <a:pt x="305726" y="186697"/>
                </a:lnTo>
                <a:lnTo>
                  <a:pt x="305816" y="178942"/>
                </a:lnTo>
                <a:lnTo>
                  <a:pt x="352044" y="161543"/>
                </a:lnTo>
                <a:lnTo>
                  <a:pt x="336483" y="109600"/>
                </a:lnTo>
                <a:lnTo>
                  <a:pt x="288544" y="109600"/>
                </a:lnTo>
                <a:lnTo>
                  <a:pt x="284237" y="101990"/>
                </a:lnTo>
                <a:lnTo>
                  <a:pt x="279907" y="95964"/>
                </a:lnTo>
                <a:lnTo>
                  <a:pt x="278080" y="93872"/>
                </a:lnTo>
                <a:close/>
              </a:path>
              <a:path w="352425" h="352425">
                <a:moveTo>
                  <a:pt x="40386" y="63499"/>
                </a:moveTo>
                <a:lnTo>
                  <a:pt x="11557" y="115442"/>
                </a:lnTo>
                <a:lnTo>
                  <a:pt x="46227" y="144271"/>
                </a:lnTo>
                <a:lnTo>
                  <a:pt x="45315" y="152026"/>
                </a:lnTo>
                <a:lnTo>
                  <a:pt x="41298" y="165346"/>
                </a:lnTo>
                <a:lnTo>
                  <a:pt x="40386" y="173100"/>
                </a:lnTo>
                <a:lnTo>
                  <a:pt x="0" y="190499"/>
                </a:lnTo>
                <a:lnTo>
                  <a:pt x="11557" y="248157"/>
                </a:lnTo>
                <a:lnTo>
                  <a:pt x="63500" y="242442"/>
                </a:lnTo>
                <a:lnTo>
                  <a:pt x="128385" y="242442"/>
                </a:lnTo>
                <a:lnTo>
                  <a:pt x="122618" y="239192"/>
                </a:lnTo>
                <a:lnTo>
                  <a:pt x="103886" y="213486"/>
                </a:lnTo>
                <a:lnTo>
                  <a:pt x="93872" y="181752"/>
                </a:lnTo>
                <a:lnTo>
                  <a:pt x="97409" y="150018"/>
                </a:lnTo>
                <a:lnTo>
                  <a:pt x="112851" y="122618"/>
                </a:lnTo>
                <a:lnTo>
                  <a:pt x="138557" y="103885"/>
                </a:lnTo>
                <a:lnTo>
                  <a:pt x="169469" y="93872"/>
                </a:lnTo>
                <a:lnTo>
                  <a:pt x="278080" y="93872"/>
                </a:lnTo>
                <a:lnTo>
                  <a:pt x="275578" y="91009"/>
                </a:lnTo>
                <a:lnTo>
                  <a:pt x="271272" y="86613"/>
                </a:lnTo>
                <a:lnTo>
                  <a:pt x="273454" y="80771"/>
                </a:lnTo>
                <a:lnTo>
                  <a:pt x="86614" y="80771"/>
                </a:lnTo>
                <a:lnTo>
                  <a:pt x="40386" y="63499"/>
                </a:lnTo>
                <a:close/>
              </a:path>
              <a:path w="352425" h="352425">
                <a:moveTo>
                  <a:pt x="174390" y="147827"/>
                </a:moveTo>
                <a:lnTo>
                  <a:pt x="161544" y="150113"/>
                </a:lnTo>
                <a:lnTo>
                  <a:pt x="150846" y="156388"/>
                </a:lnTo>
                <a:lnTo>
                  <a:pt x="145018" y="165925"/>
                </a:lnTo>
                <a:lnTo>
                  <a:pt x="144595" y="177653"/>
                </a:lnTo>
                <a:lnTo>
                  <a:pt x="150114" y="190499"/>
                </a:lnTo>
                <a:lnTo>
                  <a:pt x="156388" y="197929"/>
                </a:lnTo>
                <a:lnTo>
                  <a:pt x="165925" y="202691"/>
                </a:lnTo>
                <a:lnTo>
                  <a:pt x="177653" y="204215"/>
                </a:lnTo>
                <a:lnTo>
                  <a:pt x="190500" y="201929"/>
                </a:lnTo>
                <a:lnTo>
                  <a:pt x="197929" y="195655"/>
                </a:lnTo>
                <a:lnTo>
                  <a:pt x="202692" y="186118"/>
                </a:lnTo>
                <a:lnTo>
                  <a:pt x="204216" y="174390"/>
                </a:lnTo>
                <a:lnTo>
                  <a:pt x="201929" y="161543"/>
                </a:lnTo>
                <a:lnTo>
                  <a:pt x="195655" y="154114"/>
                </a:lnTo>
                <a:lnTo>
                  <a:pt x="186118" y="149351"/>
                </a:lnTo>
                <a:lnTo>
                  <a:pt x="174390" y="147827"/>
                </a:lnTo>
                <a:close/>
              </a:path>
              <a:path w="352425" h="352425">
                <a:moveTo>
                  <a:pt x="334772" y="103885"/>
                </a:moveTo>
                <a:lnTo>
                  <a:pt x="288544" y="109600"/>
                </a:lnTo>
                <a:lnTo>
                  <a:pt x="336483" y="109600"/>
                </a:lnTo>
                <a:lnTo>
                  <a:pt x="334772" y="103885"/>
                </a:lnTo>
                <a:close/>
              </a:path>
              <a:path w="352425" h="352425">
                <a:moveTo>
                  <a:pt x="155828" y="0"/>
                </a:moveTo>
                <a:lnTo>
                  <a:pt x="98171" y="17271"/>
                </a:lnTo>
                <a:lnTo>
                  <a:pt x="103886" y="63499"/>
                </a:lnTo>
                <a:lnTo>
                  <a:pt x="86614" y="80771"/>
                </a:lnTo>
                <a:lnTo>
                  <a:pt x="273454" y="80771"/>
                </a:lnTo>
                <a:lnTo>
                  <a:pt x="284225" y="51942"/>
                </a:lnTo>
                <a:lnTo>
                  <a:pt x="207772" y="51942"/>
                </a:lnTo>
                <a:lnTo>
                  <a:pt x="199104" y="48639"/>
                </a:lnTo>
                <a:lnTo>
                  <a:pt x="190436" y="46942"/>
                </a:lnTo>
                <a:lnTo>
                  <a:pt x="181768" y="46317"/>
                </a:lnTo>
                <a:lnTo>
                  <a:pt x="173100" y="46227"/>
                </a:lnTo>
                <a:lnTo>
                  <a:pt x="155828" y="0"/>
                </a:lnTo>
                <a:close/>
              </a:path>
              <a:path w="352425" h="352425">
                <a:moveTo>
                  <a:pt x="236600" y="11556"/>
                </a:moveTo>
                <a:lnTo>
                  <a:pt x="207772" y="51942"/>
                </a:lnTo>
                <a:lnTo>
                  <a:pt x="284225" y="51942"/>
                </a:lnTo>
                <a:lnTo>
                  <a:pt x="288544" y="40385"/>
                </a:lnTo>
                <a:lnTo>
                  <a:pt x="236600" y="1155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4" name="object 64"/>
          <p:cNvSpPr/>
          <p:nvPr/>
        </p:nvSpPr>
        <p:spPr>
          <a:xfrm>
            <a:off x="10550689" y="4291922"/>
            <a:ext cx="265912" cy="2659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5" name="object 65"/>
          <p:cNvSpPr/>
          <p:nvPr/>
        </p:nvSpPr>
        <p:spPr>
          <a:xfrm>
            <a:off x="7930439" y="5219505"/>
            <a:ext cx="154209" cy="434117"/>
          </a:xfrm>
          <a:custGeom>
            <a:avLst/>
            <a:gdLst/>
            <a:ahLst/>
            <a:cxnLst/>
            <a:rect l="l" t="t" r="r" b="b"/>
            <a:pathLst>
              <a:path w="151129" h="425450">
                <a:moveTo>
                  <a:pt x="50292" y="274193"/>
                </a:moveTo>
                <a:lnTo>
                  <a:pt x="0" y="274193"/>
                </a:lnTo>
                <a:lnTo>
                  <a:pt x="75438" y="425069"/>
                </a:lnTo>
                <a:lnTo>
                  <a:pt x="138302" y="299339"/>
                </a:lnTo>
                <a:lnTo>
                  <a:pt x="50292" y="299339"/>
                </a:lnTo>
                <a:lnTo>
                  <a:pt x="50292" y="274193"/>
                </a:lnTo>
                <a:close/>
              </a:path>
              <a:path w="151129" h="425450">
                <a:moveTo>
                  <a:pt x="100583" y="0"/>
                </a:moveTo>
                <a:lnTo>
                  <a:pt x="50292" y="0"/>
                </a:lnTo>
                <a:lnTo>
                  <a:pt x="50292" y="299339"/>
                </a:lnTo>
                <a:lnTo>
                  <a:pt x="100583" y="299339"/>
                </a:lnTo>
                <a:lnTo>
                  <a:pt x="100583" y="0"/>
                </a:lnTo>
                <a:close/>
              </a:path>
              <a:path w="151129" h="425450">
                <a:moveTo>
                  <a:pt x="150875" y="274193"/>
                </a:moveTo>
                <a:lnTo>
                  <a:pt x="100583" y="274193"/>
                </a:lnTo>
                <a:lnTo>
                  <a:pt x="100583" y="299339"/>
                </a:lnTo>
                <a:lnTo>
                  <a:pt x="138302" y="299339"/>
                </a:lnTo>
                <a:lnTo>
                  <a:pt x="150875" y="27419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6" name="object 66"/>
          <p:cNvSpPr/>
          <p:nvPr/>
        </p:nvSpPr>
        <p:spPr>
          <a:xfrm>
            <a:off x="7701846" y="5219505"/>
            <a:ext cx="154209" cy="434117"/>
          </a:xfrm>
          <a:custGeom>
            <a:avLst/>
            <a:gdLst/>
            <a:ahLst/>
            <a:cxnLst/>
            <a:rect l="l" t="t" r="r" b="b"/>
            <a:pathLst>
              <a:path w="151129" h="425450">
                <a:moveTo>
                  <a:pt x="50292" y="274193"/>
                </a:moveTo>
                <a:lnTo>
                  <a:pt x="0" y="274193"/>
                </a:lnTo>
                <a:lnTo>
                  <a:pt x="75437" y="425069"/>
                </a:lnTo>
                <a:lnTo>
                  <a:pt x="138302" y="299339"/>
                </a:lnTo>
                <a:lnTo>
                  <a:pt x="50292" y="299339"/>
                </a:lnTo>
                <a:lnTo>
                  <a:pt x="50292" y="274193"/>
                </a:lnTo>
                <a:close/>
              </a:path>
              <a:path w="151129" h="425450">
                <a:moveTo>
                  <a:pt x="100583" y="0"/>
                </a:moveTo>
                <a:lnTo>
                  <a:pt x="50292" y="0"/>
                </a:lnTo>
                <a:lnTo>
                  <a:pt x="50292" y="299339"/>
                </a:lnTo>
                <a:lnTo>
                  <a:pt x="100583" y="299339"/>
                </a:lnTo>
                <a:lnTo>
                  <a:pt x="100583" y="0"/>
                </a:lnTo>
                <a:close/>
              </a:path>
              <a:path w="151129" h="425450">
                <a:moveTo>
                  <a:pt x="150875" y="274193"/>
                </a:moveTo>
                <a:lnTo>
                  <a:pt x="100583" y="274193"/>
                </a:lnTo>
                <a:lnTo>
                  <a:pt x="100583" y="299339"/>
                </a:lnTo>
                <a:lnTo>
                  <a:pt x="138302" y="299339"/>
                </a:lnTo>
                <a:lnTo>
                  <a:pt x="150875" y="27419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7" name="object 67"/>
          <p:cNvSpPr/>
          <p:nvPr/>
        </p:nvSpPr>
        <p:spPr>
          <a:xfrm>
            <a:off x="8159030" y="5219505"/>
            <a:ext cx="154209" cy="434117"/>
          </a:xfrm>
          <a:custGeom>
            <a:avLst/>
            <a:gdLst/>
            <a:ahLst/>
            <a:cxnLst/>
            <a:rect l="l" t="t" r="r" b="b"/>
            <a:pathLst>
              <a:path w="151129" h="425450">
                <a:moveTo>
                  <a:pt x="50292" y="274193"/>
                </a:moveTo>
                <a:lnTo>
                  <a:pt x="0" y="274193"/>
                </a:lnTo>
                <a:lnTo>
                  <a:pt x="75438" y="425069"/>
                </a:lnTo>
                <a:lnTo>
                  <a:pt x="138302" y="299339"/>
                </a:lnTo>
                <a:lnTo>
                  <a:pt x="50292" y="299339"/>
                </a:lnTo>
                <a:lnTo>
                  <a:pt x="50292" y="274193"/>
                </a:lnTo>
                <a:close/>
              </a:path>
              <a:path w="151129" h="425450">
                <a:moveTo>
                  <a:pt x="100584" y="0"/>
                </a:moveTo>
                <a:lnTo>
                  <a:pt x="50292" y="0"/>
                </a:lnTo>
                <a:lnTo>
                  <a:pt x="50292" y="299339"/>
                </a:lnTo>
                <a:lnTo>
                  <a:pt x="100584" y="299339"/>
                </a:lnTo>
                <a:lnTo>
                  <a:pt x="100584" y="0"/>
                </a:lnTo>
                <a:close/>
              </a:path>
              <a:path w="151129" h="425450">
                <a:moveTo>
                  <a:pt x="150875" y="274193"/>
                </a:moveTo>
                <a:lnTo>
                  <a:pt x="100584" y="274193"/>
                </a:lnTo>
                <a:lnTo>
                  <a:pt x="100584" y="299339"/>
                </a:lnTo>
                <a:lnTo>
                  <a:pt x="138302" y="299339"/>
                </a:lnTo>
                <a:lnTo>
                  <a:pt x="150875" y="274193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8" name="object 68"/>
          <p:cNvSpPr/>
          <p:nvPr/>
        </p:nvSpPr>
        <p:spPr>
          <a:xfrm>
            <a:off x="955106" y="2928926"/>
            <a:ext cx="1968349" cy="37748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9" name="object 69"/>
          <p:cNvSpPr/>
          <p:nvPr/>
        </p:nvSpPr>
        <p:spPr>
          <a:xfrm>
            <a:off x="700013" y="4257322"/>
            <a:ext cx="2227070" cy="30854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0" name="object 70"/>
          <p:cNvSpPr/>
          <p:nvPr/>
        </p:nvSpPr>
        <p:spPr>
          <a:xfrm>
            <a:off x="10905239" y="390316"/>
            <a:ext cx="1104082" cy="1088531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3631585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11012536" y="6633818"/>
            <a:ext cx="1303127" cy="28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3386598" y="5725673"/>
            <a:ext cx="2057324" cy="12720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1024486" y="2610919"/>
            <a:ext cx="2836660" cy="3444423"/>
          </a:xfrm>
          <a:custGeom>
            <a:avLst/>
            <a:gdLst/>
            <a:ahLst/>
            <a:cxnLst/>
            <a:rect l="l" t="t" r="r" b="b"/>
            <a:pathLst>
              <a:path w="2780029" h="3375660">
                <a:moveTo>
                  <a:pt x="2084832" y="0"/>
                </a:moveTo>
                <a:lnTo>
                  <a:pt x="2084832" y="347471"/>
                </a:lnTo>
                <a:lnTo>
                  <a:pt x="1216152" y="347471"/>
                </a:lnTo>
                <a:lnTo>
                  <a:pt x="1168395" y="348392"/>
                </a:lnTo>
                <a:lnTo>
                  <a:pt x="1121105" y="351130"/>
                </a:lnTo>
                <a:lnTo>
                  <a:pt x="1074315" y="355653"/>
                </a:lnTo>
                <a:lnTo>
                  <a:pt x="1028059" y="361926"/>
                </a:lnTo>
                <a:lnTo>
                  <a:pt x="982372" y="369916"/>
                </a:lnTo>
                <a:lnTo>
                  <a:pt x="937286" y="379589"/>
                </a:lnTo>
                <a:lnTo>
                  <a:pt x="892836" y="390911"/>
                </a:lnTo>
                <a:lnTo>
                  <a:pt x="849055" y="403848"/>
                </a:lnTo>
                <a:lnTo>
                  <a:pt x="805977" y="418367"/>
                </a:lnTo>
                <a:lnTo>
                  <a:pt x="763637" y="434434"/>
                </a:lnTo>
                <a:lnTo>
                  <a:pt x="722066" y="452015"/>
                </a:lnTo>
                <a:lnTo>
                  <a:pt x="681301" y="471075"/>
                </a:lnTo>
                <a:lnTo>
                  <a:pt x="641373" y="491583"/>
                </a:lnTo>
                <a:lnTo>
                  <a:pt x="602318" y="513503"/>
                </a:lnTo>
                <a:lnTo>
                  <a:pt x="564169" y="536802"/>
                </a:lnTo>
                <a:lnTo>
                  <a:pt x="526959" y="561446"/>
                </a:lnTo>
                <a:lnTo>
                  <a:pt x="490723" y="587401"/>
                </a:lnTo>
                <a:lnTo>
                  <a:pt x="455493" y="614634"/>
                </a:lnTo>
                <a:lnTo>
                  <a:pt x="421305" y="643110"/>
                </a:lnTo>
                <a:lnTo>
                  <a:pt x="388192" y="672796"/>
                </a:lnTo>
                <a:lnTo>
                  <a:pt x="356187" y="703659"/>
                </a:lnTo>
                <a:lnTo>
                  <a:pt x="325324" y="735664"/>
                </a:lnTo>
                <a:lnTo>
                  <a:pt x="295638" y="768777"/>
                </a:lnTo>
                <a:lnTo>
                  <a:pt x="267162" y="802965"/>
                </a:lnTo>
                <a:lnTo>
                  <a:pt x="239929" y="838195"/>
                </a:lnTo>
                <a:lnTo>
                  <a:pt x="213974" y="874431"/>
                </a:lnTo>
                <a:lnTo>
                  <a:pt x="189330" y="911641"/>
                </a:lnTo>
                <a:lnTo>
                  <a:pt x="166031" y="949790"/>
                </a:lnTo>
                <a:lnTo>
                  <a:pt x="144111" y="988845"/>
                </a:lnTo>
                <a:lnTo>
                  <a:pt x="123603" y="1028773"/>
                </a:lnTo>
                <a:lnTo>
                  <a:pt x="104543" y="1069538"/>
                </a:lnTo>
                <a:lnTo>
                  <a:pt x="86962" y="1111109"/>
                </a:lnTo>
                <a:lnTo>
                  <a:pt x="70895" y="1153449"/>
                </a:lnTo>
                <a:lnTo>
                  <a:pt x="56376" y="1196527"/>
                </a:lnTo>
                <a:lnTo>
                  <a:pt x="43439" y="1240308"/>
                </a:lnTo>
                <a:lnTo>
                  <a:pt x="32117" y="1284758"/>
                </a:lnTo>
                <a:lnTo>
                  <a:pt x="22444" y="1329844"/>
                </a:lnTo>
                <a:lnTo>
                  <a:pt x="14454" y="1375531"/>
                </a:lnTo>
                <a:lnTo>
                  <a:pt x="8181" y="1421787"/>
                </a:lnTo>
                <a:lnTo>
                  <a:pt x="3658" y="1468577"/>
                </a:lnTo>
                <a:lnTo>
                  <a:pt x="914" y="1516175"/>
                </a:lnTo>
                <a:lnTo>
                  <a:pt x="0" y="1563623"/>
                </a:lnTo>
                <a:lnTo>
                  <a:pt x="0" y="3375659"/>
                </a:lnTo>
                <a:lnTo>
                  <a:pt x="694944" y="3375659"/>
                </a:lnTo>
                <a:lnTo>
                  <a:pt x="694944" y="1563623"/>
                </a:lnTo>
                <a:lnTo>
                  <a:pt x="697073" y="1516175"/>
                </a:lnTo>
                <a:lnTo>
                  <a:pt x="703339" y="1469922"/>
                </a:lnTo>
                <a:lnTo>
                  <a:pt x="713558" y="1425047"/>
                </a:lnTo>
                <a:lnTo>
                  <a:pt x="727545" y="1381735"/>
                </a:lnTo>
                <a:lnTo>
                  <a:pt x="745118" y="1340170"/>
                </a:lnTo>
                <a:lnTo>
                  <a:pt x="766092" y="1300536"/>
                </a:lnTo>
                <a:lnTo>
                  <a:pt x="790283" y="1263016"/>
                </a:lnTo>
                <a:lnTo>
                  <a:pt x="817507" y="1227794"/>
                </a:lnTo>
                <a:lnTo>
                  <a:pt x="847582" y="1195054"/>
                </a:lnTo>
                <a:lnTo>
                  <a:pt x="880322" y="1164979"/>
                </a:lnTo>
                <a:lnTo>
                  <a:pt x="915544" y="1137755"/>
                </a:lnTo>
                <a:lnTo>
                  <a:pt x="953064" y="1113564"/>
                </a:lnTo>
                <a:lnTo>
                  <a:pt x="992698" y="1092590"/>
                </a:lnTo>
                <a:lnTo>
                  <a:pt x="1034263" y="1075017"/>
                </a:lnTo>
                <a:lnTo>
                  <a:pt x="1077575" y="1061030"/>
                </a:lnTo>
                <a:lnTo>
                  <a:pt x="1122450" y="1050811"/>
                </a:lnTo>
                <a:lnTo>
                  <a:pt x="1168703" y="1044545"/>
                </a:lnTo>
                <a:lnTo>
                  <a:pt x="1216152" y="1042415"/>
                </a:lnTo>
                <a:lnTo>
                  <a:pt x="2432304" y="1042415"/>
                </a:lnTo>
                <a:lnTo>
                  <a:pt x="2779776" y="694943"/>
                </a:lnTo>
                <a:lnTo>
                  <a:pt x="2084832" y="0"/>
                </a:lnTo>
                <a:close/>
              </a:path>
              <a:path w="2780029" h="3375660">
                <a:moveTo>
                  <a:pt x="2432304" y="1042415"/>
                </a:moveTo>
                <a:lnTo>
                  <a:pt x="2084832" y="1042415"/>
                </a:lnTo>
                <a:lnTo>
                  <a:pt x="2084832" y="1389887"/>
                </a:lnTo>
                <a:lnTo>
                  <a:pt x="2432304" y="1042415"/>
                </a:lnTo>
                <a:close/>
              </a:path>
            </a:pathLst>
          </a:custGeom>
          <a:solidFill>
            <a:srgbClr val="000000">
              <a:alpha val="25097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3635406" y="3158296"/>
            <a:ext cx="1523944" cy="990693"/>
          </a:xfrm>
          <a:custGeom>
            <a:avLst/>
            <a:gdLst/>
            <a:ahLst/>
            <a:cxnLst/>
            <a:rect l="l" t="t" r="r" b="b"/>
            <a:pathLst>
              <a:path w="1493520" h="970914">
                <a:moveTo>
                  <a:pt x="651383" y="0"/>
                </a:moveTo>
                <a:lnTo>
                  <a:pt x="603374" y="2742"/>
                </a:lnTo>
                <a:lnTo>
                  <a:pt x="556982" y="10764"/>
                </a:lnTo>
                <a:lnTo>
                  <a:pt x="512517" y="23759"/>
                </a:lnTo>
                <a:lnTo>
                  <a:pt x="470290" y="41420"/>
                </a:lnTo>
                <a:lnTo>
                  <a:pt x="430611" y="63440"/>
                </a:lnTo>
                <a:lnTo>
                  <a:pt x="393791" y="89513"/>
                </a:lnTo>
                <a:lnTo>
                  <a:pt x="360140" y="119332"/>
                </a:lnTo>
                <a:lnTo>
                  <a:pt x="329968" y="152589"/>
                </a:lnTo>
                <a:lnTo>
                  <a:pt x="303586" y="188978"/>
                </a:lnTo>
                <a:lnTo>
                  <a:pt x="281305" y="228192"/>
                </a:lnTo>
                <a:lnTo>
                  <a:pt x="263435" y="269924"/>
                </a:lnTo>
                <a:lnTo>
                  <a:pt x="250286" y="313868"/>
                </a:lnTo>
                <a:lnTo>
                  <a:pt x="242169" y="359716"/>
                </a:lnTo>
                <a:lnTo>
                  <a:pt x="239395" y="407161"/>
                </a:lnTo>
                <a:lnTo>
                  <a:pt x="239395" y="427227"/>
                </a:lnTo>
                <a:lnTo>
                  <a:pt x="190676" y="438362"/>
                </a:lnTo>
                <a:lnTo>
                  <a:pt x="145518" y="457676"/>
                </a:lnTo>
                <a:lnTo>
                  <a:pt x="104824" y="484324"/>
                </a:lnTo>
                <a:lnTo>
                  <a:pt x="69500" y="517461"/>
                </a:lnTo>
                <a:lnTo>
                  <a:pt x="40451" y="556242"/>
                </a:lnTo>
                <a:lnTo>
                  <a:pt x="18581" y="599820"/>
                </a:lnTo>
                <a:lnTo>
                  <a:pt x="4796" y="647352"/>
                </a:lnTo>
                <a:lnTo>
                  <a:pt x="0" y="697991"/>
                </a:lnTo>
                <a:lnTo>
                  <a:pt x="4457" y="746381"/>
                </a:lnTo>
                <a:lnTo>
                  <a:pt x="17318" y="792058"/>
                </a:lnTo>
                <a:lnTo>
                  <a:pt x="37813" y="834248"/>
                </a:lnTo>
                <a:lnTo>
                  <a:pt x="65171" y="872177"/>
                </a:lnTo>
                <a:lnTo>
                  <a:pt x="98625" y="905069"/>
                </a:lnTo>
                <a:lnTo>
                  <a:pt x="137404" y="932151"/>
                </a:lnTo>
                <a:lnTo>
                  <a:pt x="180740" y="952648"/>
                </a:lnTo>
                <a:lnTo>
                  <a:pt x="227862" y="965785"/>
                </a:lnTo>
                <a:lnTo>
                  <a:pt x="278002" y="970787"/>
                </a:lnTo>
                <a:lnTo>
                  <a:pt x="1205357" y="970787"/>
                </a:lnTo>
                <a:lnTo>
                  <a:pt x="1252865" y="961917"/>
                </a:lnTo>
                <a:lnTo>
                  <a:pt x="1297651" y="946486"/>
                </a:lnTo>
                <a:lnTo>
                  <a:pt x="1339177" y="925037"/>
                </a:lnTo>
                <a:lnTo>
                  <a:pt x="1376906" y="898111"/>
                </a:lnTo>
                <a:lnTo>
                  <a:pt x="1410303" y="866251"/>
                </a:lnTo>
                <a:lnTo>
                  <a:pt x="1438830" y="829997"/>
                </a:lnTo>
                <a:lnTo>
                  <a:pt x="1461952" y="789893"/>
                </a:lnTo>
                <a:lnTo>
                  <a:pt x="1479132" y="746479"/>
                </a:lnTo>
                <a:lnTo>
                  <a:pt x="1489833" y="700298"/>
                </a:lnTo>
                <a:lnTo>
                  <a:pt x="1493520" y="651890"/>
                </a:lnTo>
                <a:lnTo>
                  <a:pt x="1489895" y="604561"/>
                </a:lnTo>
                <a:lnTo>
                  <a:pt x="1479424" y="559281"/>
                </a:lnTo>
                <a:lnTo>
                  <a:pt x="1462708" y="516610"/>
                </a:lnTo>
                <a:lnTo>
                  <a:pt x="1440350" y="477104"/>
                </a:lnTo>
                <a:lnTo>
                  <a:pt x="1412950" y="441322"/>
                </a:lnTo>
                <a:lnTo>
                  <a:pt x="1381112" y="409821"/>
                </a:lnTo>
                <a:lnTo>
                  <a:pt x="1345438" y="383158"/>
                </a:lnTo>
                <a:lnTo>
                  <a:pt x="1339716" y="336365"/>
                </a:lnTo>
                <a:lnTo>
                  <a:pt x="1325516" y="292942"/>
                </a:lnTo>
                <a:lnTo>
                  <a:pt x="1303622" y="253853"/>
                </a:lnTo>
                <a:lnTo>
                  <a:pt x="1274821" y="220062"/>
                </a:lnTo>
                <a:lnTo>
                  <a:pt x="1239901" y="192531"/>
                </a:lnTo>
                <a:lnTo>
                  <a:pt x="1222244" y="182498"/>
                </a:lnTo>
                <a:lnTo>
                  <a:pt x="994283" y="182498"/>
                </a:lnTo>
                <a:lnTo>
                  <a:pt x="963823" y="143554"/>
                </a:lnTo>
                <a:lnTo>
                  <a:pt x="929006" y="108281"/>
                </a:lnTo>
                <a:lnTo>
                  <a:pt x="890240" y="77148"/>
                </a:lnTo>
                <a:lnTo>
                  <a:pt x="847931" y="50625"/>
                </a:lnTo>
                <a:lnTo>
                  <a:pt x="802484" y="29179"/>
                </a:lnTo>
                <a:lnTo>
                  <a:pt x="754306" y="13281"/>
                </a:lnTo>
                <a:lnTo>
                  <a:pt x="703803" y="3398"/>
                </a:lnTo>
                <a:lnTo>
                  <a:pt x="651383" y="0"/>
                </a:lnTo>
                <a:close/>
              </a:path>
              <a:path w="1493520" h="970914">
                <a:moveTo>
                  <a:pt x="1105915" y="152400"/>
                </a:moveTo>
                <a:lnTo>
                  <a:pt x="1075953" y="154566"/>
                </a:lnTo>
                <a:lnTo>
                  <a:pt x="1047099" y="160686"/>
                </a:lnTo>
                <a:lnTo>
                  <a:pt x="1019744" y="170187"/>
                </a:lnTo>
                <a:lnTo>
                  <a:pt x="994283" y="182498"/>
                </a:lnTo>
                <a:lnTo>
                  <a:pt x="1222244" y="182498"/>
                </a:lnTo>
                <a:lnTo>
                  <a:pt x="1209536" y="175277"/>
                </a:lnTo>
                <a:lnTo>
                  <a:pt x="1176718" y="162702"/>
                </a:lnTo>
                <a:lnTo>
                  <a:pt x="1141995" y="155009"/>
                </a:lnTo>
                <a:lnTo>
                  <a:pt x="1105915" y="152400"/>
                </a:lnTo>
                <a:close/>
              </a:path>
            </a:pathLst>
          </a:custGeom>
          <a:solidFill>
            <a:srgbClr val="27DCF1">
              <a:alpha val="94900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4831235" y="3492629"/>
            <a:ext cx="1345113" cy="872768"/>
          </a:xfrm>
          <a:custGeom>
            <a:avLst/>
            <a:gdLst/>
            <a:ahLst/>
            <a:cxnLst/>
            <a:rect l="l" t="t" r="r" b="b"/>
            <a:pathLst>
              <a:path w="1318260" h="855345">
                <a:moveTo>
                  <a:pt x="574928" y="0"/>
                </a:moveTo>
                <a:lnTo>
                  <a:pt x="525648" y="3278"/>
                </a:lnTo>
                <a:lnTo>
                  <a:pt x="478366" y="12825"/>
                </a:lnTo>
                <a:lnTo>
                  <a:pt x="433516" y="28213"/>
                </a:lnTo>
                <a:lnTo>
                  <a:pt x="391536" y="49012"/>
                </a:lnTo>
                <a:lnTo>
                  <a:pt x="352861" y="74792"/>
                </a:lnTo>
                <a:lnTo>
                  <a:pt x="317928" y="105124"/>
                </a:lnTo>
                <a:lnTo>
                  <a:pt x="287173" y="139578"/>
                </a:lnTo>
                <a:lnTo>
                  <a:pt x="261032" y="177724"/>
                </a:lnTo>
                <a:lnTo>
                  <a:pt x="239940" y="219134"/>
                </a:lnTo>
                <a:lnTo>
                  <a:pt x="224335" y="263378"/>
                </a:lnTo>
                <a:lnTo>
                  <a:pt x="214652" y="310025"/>
                </a:lnTo>
                <a:lnTo>
                  <a:pt x="211327" y="358648"/>
                </a:lnTo>
                <a:lnTo>
                  <a:pt x="211327" y="376301"/>
                </a:lnTo>
                <a:lnTo>
                  <a:pt x="162392" y="388112"/>
                </a:lnTo>
                <a:lnTo>
                  <a:pt x="117724" y="409197"/>
                </a:lnTo>
                <a:lnTo>
                  <a:pt x="78513" y="438439"/>
                </a:lnTo>
                <a:lnTo>
                  <a:pt x="45946" y="474724"/>
                </a:lnTo>
                <a:lnTo>
                  <a:pt x="21213" y="516935"/>
                </a:lnTo>
                <a:lnTo>
                  <a:pt x="5501" y="563959"/>
                </a:lnTo>
                <a:lnTo>
                  <a:pt x="0" y="614680"/>
                </a:lnTo>
                <a:lnTo>
                  <a:pt x="4958" y="662488"/>
                </a:lnTo>
                <a:lnTo>
                  <a:pt x="19192" y="707159"/>
                </a:lnTo>
                <a:lnTo>
                  <a:pt x="41737" y="747723"/>
                </a:lnTo>
                <a:lnTo>
                  <a:pt x="71627" y="783209"/>
                </a:lnTo>
                <a:lnTo>
                  <a:pt x="107900" y="812646"/>
                </a:lnTo>
                <a:lnTo>
                  <a:pt x="149590" y="835064"/>
                </a:lnTo>
                <a:lnTo>
                  <a:pt x="195732" y="849494"/>
                </a:lnTo>
                <a:lnTo>
                  <a:pt x="245363" y="854964"/>
                </a:lnTo>
                <a:lnTo>
                  <a:pt x="1063878" y="854964"/>
                </a:lnTo>
                <a:lnTo>
                  <a:pt x="1110366" y="845919"/>
                </a:lnTo>
                <a:lnTo>
                  <a:pt x="1153807" y="829806"/>
                </a:lnTo>
                <a:lnTo>
                  <a:pt x="1193555" y="807277"/>
                </a:lnTo>
                <a:lnTo>
                  <a:pt x="1228963" y="778989"/>
                </a:lnTo>
                <a:lnTo>
                  <a:pt x="1259384" y="745594"/>
                </a:lnTo>
                <a:lnTo>
                  <a:pt x="1284172" y="707747"/>
                </a:lnTo>
                <a:lnTo>
                  <a:pt x="1302678" y="666103"/>
                </a:lnTo>
                <a:lnTo>
                  <a:pt x="1314256" y="621316"/>
                </a:lnTo>
                <a:lnTo>
                  <a:pt x="1318259" y="574040"/>
                </a:lnTo>
                <a:lnTo>
                  <a:pt x="1313923" y="525637"/>
                </a:lnTo>
                <a:lnTo>
                  <a:pt x="1301477" y="479763"/>
                </a:lnTo>
                <a:lnTo>
                  <a:pt x="1281763" y="437213"/>
                </a:lnTo>
                <a:lnTo>
                  <a:pt x="1255625" y="398780"/>
                </a:lnTo>
                <a:lnTo>
                  <a:pt x="1223906" y="365257"/>
                </a:lnTo>
                <a:lnTo>
                  <a:pt x="1187450" y="337439"/>
                </a:lnTo>
                <a:lnTo>
                  <a:pt x="1179958" y="286327"/>
                </a:lnTo>
                <a:lnTo>
                  <a:pt x="1161049" y="240204"/>
                </a:lnTo>
                <a:lnTo>
                  <a:pt x="1132068" y="200725"/>
                </a:lnTo>
                <a:lnTo>
                  <a:pt x="1094358" y="169545"/>
                </a:lnTo>
                <a:lnTo>
                  <a:pt x="1078934" y="160782"/>
                </a:lnTo>
                <a:lnTo>
                  <a:pt x="877696" y="160782"/>
                </a:lnTo>
                <a:lnTo>
                  <a:pt x="846629" y="121844"/>
                </a:lnTo>
                <a:lnTo>
                  <a:pt x="810608" y="87196"/>
                </a:lnTo>
                <a:lnTo>
                  <a:pt x="770168" y="57458"/>
                </a:lnTo>
                <a:lnTo>
                  <a:pt x="725844" y="33250"/>
                </a:lnTo>
                <a:lnTo>
                  <a:pt x="678173" y="15191"/>
                </a:lnTo>
                <a:lnTo>
                  <a:pt x="627689" y="3901"/>
                </a:lnTo>
                <a:lnTo>
                  <a:pt x="574928" y="0"/>
                </a:lnTo>
                <a:close/>
              </a:path>
              <a:path w="1318260" h="855345">
                <a:moveTo>
                  <a:pt x="976121" y="134238"/>
                </a:moveTo>
                <a:lnTo>
                  <a:pt x="949652" y="136153"/>
                </a:lnTo>
                <a:lnTo>
                  <a:pt x="924194" y="141557"/>
                </a:lnTo>
                <a:lnTo>
                  <a:pt x="900094" y="149937"/>
                </a:lnTo>
                <a:lnTo>
                  <a:pt x="877696" y="160782"/>
                </a:lnTo>
                <a:lnTo>
                  <a:pt x="1078934" y="160782"/>
                </a:lnTo>
                <a:lnTo>
                  <a:pt x="1067579" y="154330"/>
                </a:lnTo>
                <a:lnTo>
                  <a:pt x="1038621" y="143271"/>
                </a:lnTo>
                <a:lnTo>
                  <a:pt x="1007973" y="136523"/>
                </a:lnTo>
                <a:lnTo>
                  <a:pt x="976121" y="134238"/>
                </a:lnTo>
                <a:close/>
              </a:path>
            </a:pathLst>
          </a:custGeom>
          <a:solidFill>
            <a:srgbClr val="000000">
              <a:alpha val="90194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5931" y="4052445"/>
            <a:ext cx="4531400" cy="29452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 txBox="1"/>
          <p:nvPr/>
        </p:nvSpPr>
        <p:spPr>
          <a:xfrm>
            <a:off x="1707279" y="1583190"/>
            <a:ext cx="2809447" cy="917757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 marR="5184" algn="just">
              <a:lnSpc>
                <a:spcPct val="120000"/>
              </a:lnSpc>
              <a:spcBef>
                <a:spcPts val="102"/>
              </a:spcBef>
            </a:pPr>
            <a:r>
              <a:rPr sz="1633" dirty="0">
                <a:solidFill>
                  <a:srgbClr val="FFFFFF"/>
                </a:solidFill>
                <a:latin typeface="Segoe UI"/>
                <a:cs typeface="Segoe UI"/>
              </a:rPr>
              <a:t>Telemetry is </a:t>
            </a:r>
            <a:r>
              <a:rPr sz="1633" spc="5" dirty="0">
                <a:solidFill>
                  <a:srgbClr val="FFFFFF"/>
                </a:solidFill>
                <a:latin typeface="Segoe UI"/>
                <a:cs typeface="Segoe UI"/>
              </a:rPr>
              <a:t>collected at each  </a:t>
            </a:r>
            <a:r>
              <a:rPr sz="1633" spc="-15" dirty="0">
                <a:solidFill>
                  <a:srgbClr val="FFFFFF"/>
                </a:solidFill>
                <a:latin typeface="Segoe UI"/>
                <a:cs typeface="Segoe UI"/>
              </a:rPr>
              <a:t>tier: </a:t>
            </a:r>
            <a:r>
              <a:rPr sz="1633" spc="-26" dirty="0">
                <a:solidFill>
                  <a:srgbClr val="FFFFFF"/>
                </a:solidFill>
                <a:latin typeface="Segoe UI"/>
                <a:cs typeface="Segoe UI"/>
              </a:rPr>
              <a:t>mobile </a:t>
            </a:r>
            <a:r>
              <a:rPr sz="1633" spc="-31" dirty="0">
                <a:solidFill>
                  <a:srgbClr val="FFFFFF"/>
                </a:solidFill>
                <a:latin typeface="Segoe UI"/>
                <a:cs typeface="Segoe UI"/>
              </a:rPr>
              <a:t>applications, </a:t>
            </a:r>
            <a:r>
              <a:rPr sz="1633" spc="-20" dirty="0">
                <a:solidFill>
                  <a:srgbClr val="FFFFFF"/>
                </a:solidFill>
                <a:latin typeface="Segoe UI"/>
                <a:cs typeface="Segoe UI"/>
              </a:rPr>
              <a:t>server 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applications and</a:t>
            </a:r>
            <a:r>
              <a:rPr sz="1633" spc="-2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browser</a:t>
            </a:r>
            <a:endParaRPr sz="1633">
              <a:latin typeface="Segoe UI"/>
              <a:cs typeface="Segoe U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068429" y="1619579"/>
            <a:ext cx="392649" cy="927842"/>
          </a:xfrm>
          <a:custGeom>
            <a:avLst/>
            <a:gdLst/>
            <a:ahLst/>
            <a:cxnLst/>
            <a:rect l="l" t="t" r="r" b="b"/>
            <a:pathLst>
              <a:path w="384809" h="909319">
                <a:moveTo>
                  <a:pt x="384289" y="220725"/>
                </a:moveTo>
                <a:lnTo>
                  <a:pt x="189064" y="220725"/>
                </a:lnTo>
                <a:lnTo>
                  <a:pt x="189064" y="908812"/>
                </a:lnTo>
                <a:lnTo>
                  <a:pt x="384289" y="908812"/>
                </a:lnTo>
                <a:lnTo>
                  <a:pt x="384289" y="220725"/>
                </a:lnTo>
                <a:close/>
              </a:path>
              <a:path w="384809" h="909319">
                <a:moveTo>
                  <a:pt x="384289" y="0"/>
                </a:moveTo>
                <a:lnTo>
                  <a:pt x="265925" y="0"/>
                </a:lnTo>
                <a:lnTo>
                  <a:pt x="237856" y="20337"/>
                </a:lnTo>
                <a:lnTo>
                  <a:pt x="208141" y="39830"/>
                </a:lnTo>
                <a:lnTo>
                  <a:pt x="143814" y="76326"/>
                </a:lnTo>
                <a:lnTo>
                  <a:pt x="109488" y="92880"/>
                </a:lnTo>
                <a:lnTo>
                  <a:pt x="74079" y="107886"/>
                </a:lnTo>
                <a:lnTo>
                  <a:pt x="37583" y="121368"/>
                </a:lnTo>
                <a:lnTo>
                  <a:pt x="0" y="133350"/>
                </a:lnTo>
                <a:lnTo>
                  <a:pt x="0" y="298195"/>
                </a:lnTo>
                <a:lnTo>
                  <a:pt x="39404" y="291266"/>
                </a:lnTo>
                <a:lnTo>
                  <a:pt x="78882" y="280034"/>
                </a:lnTo>
                <a:lnTo>
                  <a:pt x="116365" y="265348"/>
                </a:lnTo>
                <a:lnTo>
                  <a:pt x="150939" y="247650"/>
                </a:lnTo>
                <a:lnTo>
                  <a:pt x="189064" y="220725"/>
                </a:lnTo>
                <a:lnTo>
                  <a:pt x="384289" y="220725"/>
                </a:lnTo>
                <a:lnTo>
                  <a:pt x="384289" y="0"/>
                </a:lnTo>
                <a:close/>
              </a:path>
            </a:pathLst>
          </a:custGeom>
          <a:solidFill>
            <a:srgbClr val="000000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 txBox="1"/>
          <p:nvPr/>
        </p:nvSpPr>
        <p:spPr>
          <a:xfrm>
            <a:off x="5927671" y="4532721"/>
            <a:ext cx="3235140" cy="917757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 marR="5184">
              <a:lnSpc>
                <a:spcPct val="120000"/>
              </a:lnSpc>
              <a:spcBef>
                <a:spcPts val="102"/>
              </a:spcBef>
            </a:pPr>
            <a:r>
              <a:rPr sz="1633" spc="-20" dirty="0">
                <a:solidFill>
                  <a:srgbClr val="FFFFFF"/>
                </a:solidFill>
                <a:latin typeface="Segoe UI"/>
                <a:cs typeface="Segoe UI"/>
              </a:rPr>
              <a:t>Telemetry </a:t>
            </a: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arrives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in the </a:t>
            </a: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Application  Insights </a:t>
            </a:r>
            <a:r>
              <a:rPr sz="1633" dirty="0">
                <a:solidFill>
                  <a:srgbClr val="FFFFFF"/>
                </a:solidFill>
                <a:latin typeface="Segoe UI"/>
                <a:cs typeface="Segoe UI"/>
              </a:rPr>
              <a:t>service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in the </a:t>
            </a: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cloud where 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it is </a:t>
            </a: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processed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&amp;</a:t>
            </a:r>
            <a:r>
              <a:rPr sz="1633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633" spc="-15" dirty="0">
                <a:solidFill>
                  <a:srgbClr val="FFFFFF"/>
                </a:solidFill>
                <a:latin typeface="Segoe UI"/>
                <a:cs typeface="Segoe UI"/>
              </a:rPr>
              <a:t>stored</a:t>
            </a:r>
            <a:endParaRPr sz="1633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22393" y="721669"/>
            <a:ext cx="3135358" cy="781649"/>
          </a:xfrm>
          <a:prstGeom prst="rect">
            <a:avLst/>
          </a:prstGeom>
        </p:spPr>
        <p:txBody>
          <a:bodyPr vert="horz" wrap="square" lIns="0" tIns="12311" rIns="0" bIns="0" rtlCol="0">
            <a:spAutoFit/>
          </a:bodyPr>
          <a:lstStyle/>
          <a:p>
            <a:pPr marL="12959" marR="5184" algn="just">
              <a:spcBef>
                <a:spcPts val="97"/>
              </a:spcBef>
            </a:pP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Get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a 360° view </a:t>
            </a:r>
            <a:r>
              <a:rPr sz="1633" spc="-15" dirty="0">
                <a:solidFill>
                  <a:srgbClr val="FFFFFF"/>
                </a:solidFill>
                <a:latin typeface="Segoe UI"/>
                <a:cs typeface="Segoe UI"/>
              </a:rPr>
              <a:t>of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the application  </a:t>
            </a: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including </a:t>
            </a:r>
            <a:r>
              <a:rPr sz="1633" spc="-15" dirty="0">
                <a:solidFill>
                  <a:srgbClr val="FFFFFF"/>
                </a:solidFill>
                <a:latin typeface="Segoe UI"/>
                <a:cs typeface="Segoe UI"/>
              </a:rPr>
              <a:t>availability, </a:t>
            </a:r>
            <a:r>
              <a:rPr sz="1633" spc="-5" dirty="0">
                <a:solidFill>
                  <a:srgbClr val="FFFFFF"/>
                </a:solidFill>
                <a:latin typeface="Segoe UI"/>
                <a:cs typeface="Segoe UI"/>
              </a:rPr>
              <a:t>performance  and usage</a:t>
            </a:r>
            <a:r>
              <a:rPr sz="1633" spc="-10" dirty="0">
                <a:solidFill>
                  <a:srgbClr val="FFFFFF"/>
                </a:solidFill>
                <a:latin typeface="Segoe UI"/>
                <a:cs typeface="Segoe UI"/>
              </a:rPr>
              <a:t> patterns</a:t>
            </a:r>
            <a:endParaRPr sz="1633">
              <a:latin typeface="Segoe UI"/>
              <a:cs typeface="Segoe U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754330" y="608281"/>
            <a:ext cx="578606" cy="938210"/>
          </a:xfrm>
          <a:custGeom>
            <a:avLst/>
            <a:gdLst/>
            <a:ahLst/>
            <a:cxnLst/>
            <a:rect l="l" t="t" r="r" b="b"/>
            <a:pathLst>
              <a:path w="567054" h="919480">
                <a:moveTo>
                  <a:pt x="0" y="704214"/>
                </a:moveTo>
                <a:lnTo>
                  <a:pt x="0" y="874649"/>
                </a:lnTo>
                <a:lnTo>
                  <a:pt x="36561" y="890696"/>
                </a:lnTo>
                <a:lnTo>
                  <a:pt x="77213" y="903178"/>
                </a:lnTo>
                <a:lnTo>
                  <a:pt x="121962" y="912093"/>
                </a:lnTo>
                <a:lnTo>
                  <a:pt x="170813" y="917442"/>
                </a:lnTo>
                <a:lnTo>
                  <a:pt x="223774" y="919226"/>
                </a:lnTo>
                <a:lnTo>
                  <a:pt x="285235" y="916329"/>
                </a:lnTo>
                <a:lnTo>
                  <a:pt x="341144" y="907635"/>
                </a:lnTo>
                <a:lnTo>
                  <a:pt x="391493" y="893138"/>
                </a:lnTo>
                <a:lnTo>
                  <a:pt x="436276" y="872831"/>
                </a:lnTo>
                <a:lnTo>
                  <a:pt x="475488" y="846709"/>
                </a:lnTo>
                <a:lnTo>
                  <a:pt x="508269" y="815603"/>
                </a:lnTo>
                <a:lnTo>
                  <a:pt x="533765" y="780345"/>
                </a:lnTo>
                <a:lnTo>
                  <a:pt x="538897" y="769238"/>
                </a:lnTo>
                <a:lnTo>
                  <a:pt x="208280" y="769238"/>
                </a:lnTo>
                <a:lnTo>
                  <a:pt x="150679" y="765169"/>
                </a:lnTo>
                <a:lnTo>
                  <a:pt x="96758" y="752967"/>
                </a:lnTo>
                <a:lnTo>
                  <a:pt x="46527" y="732645"/>
                </a:lnTo>
                <a:lnTo>
                  <a:pt x="0" y="704214"/>
                </a:lnTo>
                <a:close/>
              </a:path>
              <a:path w="567054" h="919480">
                <a:moveTo>
                  <a:pt x="526921" y="149351"/>
                </a:moveTo>
                <a:lnTo>
                  <a:pt x="207137" y="149351"/>
                </a:lnTo>
                <a:lnTo>
                  <a:pt x="265404" y="156136"/>
                </a:lnTo>
                <a:lnTo>
                  <a:pt x="307038" y="176482"/>
                </a:lnTo>
                <a:lnTo>
                  <a:pt x="332027" y="210377"/>
                </a:lnTo>
                <a:lnTo>
                  <a:pt x="340360" y="257810"/>
                </a:lnTo>
                <a:lnTo>
                  <a:pt x="333411" y="299356"/>
                </a:lnTo>
                <a:lnTo>
                  <a:pt x="312570" y="331648"/>
                </a:lnTo>
                <a:lnTo>
                  <a:pt x="277842" y="354699"/>
                </a:lnTo>
                <a:lnTo>
                  <a:pt x="229233" y="368521"/>
                </a:lnTo>
                <a:lnTo>
                  <a:pt x="166750" y="373125"/>
                </a:lnTo>
                <a:lnTo>
                  <a:pt x="90550" y="373125"/>
                </a:lnTo>
                <a:lnTo>
                  <a:pt x="90550" y="523113"/>
                </a:lnTo>
                <a:lnTo>
                  <a:pt x="172974" y="523113"/>
                </a:lnTo>
                <a:lnTo>
                  <a:pt x="215808" y="525135"/>
                </a:lnTo>
                <a:lnTo>
                  <a:pt x="253809" y="531193"/>
                </a:lnTo>
                <a:lnTo>
                  <a:pt x="315214" y="555371"/>
                </a:lnTo>
                <a:lnTo>
                  <a:pt x="354076" y="594423"/>
                </a:lnTo>
                <a:lnTo>
                  <a:pt x="367030" y="647191"/>
                </a:lnTo>
                <a:lnTo>
                  <a:pt x="364410" y="674383"/>
                </a:lnTo>
                <a:lnTo>
                  <a:pt x="343455" y="719290"/>
                </a:lnTo>
                <a:lnTo>
                  <a:pt x="302166" y="751076"/>
                </a:lnTo>
                <a:lnTo>
                  <a:pt x="243734" y="767216"/>
                </a:lnTo>
                <a:lnTo>
                  <a:pt x="208280" y="769238"/>
                </a:lnTo>
                <a:lnTo>
                  <a:pt x="538897" y="769238"/>
                </a:lnTo>
                <a:lnTo>
                  <a:pt x="551977" y="740931"/>
                </a:lnTo>
                <a:lnTo>
                  <a:pt x="562904" y="697352"/>
                </a:lnTo>
                <a:lnTo>
                  <a:pt x="566547" y="649604"/>
                </a:lnTo>
                <a:lnTo>
                  <a:pt x="563141" y="609979"/>
                </a:lnTo>
                <a:lnTo>
                  <a:pt x="535900" y="540394"/>
                </a:lnTo>
                <a:lnTo>
                  <a:pt x="512064" y="510413"/>
                </a:lnTo>
                <a:lnTo>
                  <a:pt x="482326" y="484911"/>
                </a:lnTo>
                <a:lnTo>
                  <a:pt x="447611" y="464994"/>
                </a:lnTo>
                <a:lnTo>
                  <a:pt x="407943" y="450673"/>
                </a:lnTo>
                <a:lnTo>
                  <a:pt x="363347" y="441960"/>
                </a:lnTo>
                <a:lnTo>
                  <a:pt x="363347" y="438912"/>
                </a:lnTo>
                <a:lnTo>
                  <a:pt x="410201" y="423679"/>
                </a:lnTo>
                <a:lnTo>
                  <a:pt x="449854" y="403129"/>
                </a:lnTo>
                <a:lnTo>
                  <a:pt x="482302" y="377259"/>
                </a:lnTo>
                <a:lnTo>
                  <a:pt x="507543" y="346072"/>
                </a:lnTo>
                <a:lnTo>
                  <a:pt x="525575" y="309566"/>
                </a:lnTo>
                <a:lnTo>
                  <a:pt x="536396" y="267741"/>
                </a:lnTo>
                <a:lnTo>
                  <a:pt x="540004" y="220599"/>
                </a:lnTo>
                <a:lnTo>
                  <a:pt x="535245" y="173926"/>
                </a:lnTo>
                <a:lnTo>
                  <a:pt x="526921" y="149351"/>
                </a:lnTo>
                <a:close/>
              </a:path>
              <a:path w="567054" h="919480">
                <a:moveTo>
                  <a:pt x="251714" y="0"/>
                </a:moveTo>
                <a:lnTo>
                  <a:pt x="191351" y="2950"/>
                </a:lnTo>
                <a:lnTo>
                  <a:pt x="134858" y="11795"/>
                </a:lnTo>
                <a:lnTo>
                  <a:pt x="82246" y="26521"/>
                </a:lnTo>
                <a:lnTo>
                  <a:pt x="33527" y="47116"/>
                </a:lnTo>
                <a:lnTo>
                  <a:pt x="33527" y="207010"/>
                </a:lnTo>
                <a:lnTo>
                  <a:pt x="75959" y="181766"/>
                </a:lnTo>
                <a:lnTo>
                  <a:pt x="119046" y="163750"/>
                </a:lnTo>
                <a:lnTo>
                  <a:pt x="162776" y="152949"/>
                </a:lnTo>
                <a:lnTo>
                  <a:pt x="207137" y="149351"/>
                </a:lnTo>
                <a:lnTo>
                  <a:pt x="526921" y="149351"/>
                </a:lnTo>
                <a:lnTo>
                  <a:pt x="520985" y="131825"/>
                </a:lnTo>
                <a:lnTo>
                  <a:pt x="497248" y="94297"/>
                </a:lnTo>
                <a:lnTo>
                  <a:pt x="464058" y="61340"/>
                </a:lnTo>
                <a:lnTo>
                  <a:pt x="431245" y="39258"/>
                </a:lnTo>
                <a:lnTo>
                  <a:pt x="393610" y="22082"/>
                </a:lnTo>
                <a:lnTo>
                  <a:pt x="351147" y="9814"/>
                </a:lnTo>
                <a:lnTo>
                  <a:pt x="303851" y="2453"/>
                </a:lnTo>
                <a:lnTo>
                  <a:pt x="251714" y="0"/>
                </a:lnTo>
                <a:close/>
              </a:path>
            </a:pathLst>
          </a:custGeom>
          <a:solidFill>
            <a:srgbClr val="000000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6132808" y="2679341"/>
            <a:ext cx="2206867" cy="1270601"/>
          </a:xfrm>
          <a:custGeom>
            <a:avLst/>
            <a:gdLst/>
            <a:ahLst/>
            <a:cxnLst/>
            <a:rect l="l" t="t" r="r" b="b"/>
            <a:pathLst>
              <a:path w="2162809" h="1245235">
                <a:moveTo>
                  <a:pt x="1540001" y="0"/>
                </a:moveTo>
                <a:lnTo>
                  <a:pt x="1540001" y="311276"/>
                </a:lnTo>
                <a:lnTo>
                  <a:pt x="0" y="311276"/>
                </a:lnTo>
                <a:lnTo>
                  <a:pt x="0" y="933831"/>
                </a:lnTo>
                <a:lnTo>
                  <a:pt x="1540001" y="933831"/>
                </a:lnTo>
                <a:lnTo>
                  <a:pt x="1540001" y="1245108"/>
                </a:lnTo>
                <a:lnTo>
                  <a:pt x="2162556" y="622553"/>
                </a:lnTo>
                <a:lnTo>
                  <a:pt x="1540001" y="0"/>
                </a:lnTo>
                <a:close/>
              </a:path>
            </a:pathLst>
          </a:custGeom>
          <a:solidFill>
            <a:srgbClr val="000000">
              <a:alpha val="50195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4280749" y="2102420"/>
            <a:ext cx="2595628" cy="1685927"/>
          </a:xfrm>
          <a:custGeom>
            <a:avLst/>
            <a:gdLst/>
            <a:ahLst/>
            <a:cxnLst/>
            <a:rect l="l" t="t" r="r" b="b"/>
            <a:pathLst>
              <a:path w="2543809" h="1652270">
                <a:moveTo>
                  <a:pt x="1109345" y="0"/>
                </a:moveTo>
                <a:lnTo>
                  <a:pt x="1061353" y="1600"/>
                </a:lnTo>
                <a:lnTo>
                  <a:pt x="1014224" y="6333"/>
                </a:lnTo>
                <a:lnTo>
                  <a:pt x="968061" y="14094"/>
                </a:lnTo>
                <a:lnTo>
                  <a:pt x="922970" y="24780"/>
                </a:lnTo>
                <a:lnTo>
                  <a:pt x="879055" y="38286"/>
                </a:lnTo>
                <a:lnTo>
                  <a:pt x="836422" y="54510"/>
                </a:lnTo>
                <a:lnTo>
                  <a:pt x="795175" y="73348"/>
                </a:lnTo>
                <a:lnTo>
                  <a:pt x="755419" y="94694"/>
                </a:lnTo>
                <a:lnTo>
                  <a:pt x="717260" y="118447"/>
                </a:lnTo>
                <a:lnTo>
                  <a:pt x="680802" y="144502"/>
                </a:lnTo>
                <a:lnTo>
                  <a:pt x="646150" y="172756"/>
                </a:lnTo>
                <a:lnTo>
                  <a:pt x="613410" y="203104"/>
                </a:lnTo>
                <a:lnTo>
                  <a:pt x="582685" y="235444"/>
                </a:lnTo>
                <a:lnTo>
                  <a:pt x="554082" y="269670"/>
                </a:lnTo>
                <a:lnTo>
                  <a:pt x="527704" y="305680"/>
                </a:lnTo>
                <a:lnTo>
                  <a:pt x="503658" y="343370"/>
                </a:lnTo>
                <a:lnTo>
                  <a:pt x="482048" y="382636"/>
                </a:lnTo>
                <a:lnTo>
                  <a:pt x="462978" y="423374"/>
                </a:lnTo>
                <a:lnTo>
                  <a:pt x="446554" y="465481"/>
                </a:lnTo>
                <a:lnTo>
                  <a:pt x="432881" y="508852"/>
                </a:lnTo>
                <a:lnTo>
                  <a:pt x="422064" y="553385"/>
                </a:lnTo>
                <a:lnTo>
                  <a:pt x="414208" y="598975"/>
                </a:lnTo>
                <a:lnTo>
                  <a:pt x="409417" y="645518"/>
                </a:lnTo>
                <a:lnTo>
                  <a:pt x="407797" y="692912"/>
                </a:lnTo>
                <a:lnTo>
                  <a:pt x="407797" y="727075"/>
                </a:lnTo>
                <a:lnTo>
                  <a:pt x="359708" y="736098"/>
                </a:lnTo>
                <a:lnTo>
                  <a:pt x="313388" y="749872"/>
                </a:lnTo>
                <a:lnTo>
                  <a:pt x="269124" y="768127"/>
                </a:lnTo>
                <a:lnTo>
                  <a:pt x="227202" y="790594"/>
                </a:lnTo>
                <a:lnTo>
                  <a:pt x="187910" y="817006"/>
                </a:lnTo>
                <a:lnTo>
                  <a:pt x="151535" y="847093"/>
                </a:lnTo>
                <a:lnTo>
                  <a:pt x="118364" y="880586"/>
                </a:lnTo>
                <a:lnTo>
                  <a:pt x="88684" y="917216"/>
                </a:lnTo>
                <a:lnTo>
                  <a:pt x="62782" y="956715"/>
                </a:lnTo>
                <a:lnTo>
                  <a:pt x="40946" y="998814"/>
                </a:lnTo>
                <a:lnTo>
                  <a:pt x="23463" y="1043243"/>
                </a:lnTo>
                <a:lnTo>
                  <a:pt x="10619" y="1089735"/>
                </a:lnTo>
                <a:lnTo>
                  <a:pt x="2702" y="1138021"/>
                </a:lnTo>
                <a:lnTo>
                  <a:pt x="0" y="1187830"/>
                </a:lnTo>
                <a:lnTo>
                  <a:pt x="2431" y="1234634"/>
                </a:lnTo>
                <a:lnTo>
                  <a:pt x="9571" y="1280160"/>
                </a:lnTo>
                <a:lnTo>
                  <a:pt x="21186" y="1324175"/>
                </a:lnTo>
                <a:lnTo>
                  <a:pt x="37044" y="1366444"/>
                </a:lnTo>
                <a:lnTo>
                  <a:pt x="56911" y="1406732"/>
                </a:lnTo>
                <a:lnTo>
                  <a:pt x="80554" y="1444805"/>
                </a:lnTo>
                <a:lnTo>
                  <a:pt x="107741" y="1480427"/>
                </a:lnTo>
                <a:lnTo>
                  <a:pt x="138239" y="1513363"/>
                </a:lnTo>
                <a:lnTo>
                  <a:pt x="171815" y="1543380"/>
                </a:lnTo>
                <a:lnTo>
                  <a:pt x="208235" y="1570242"/>
                </a:lnTo>
                <a:lnTo>
                  <a:pt x="247267" y="1593714"/>
                </a:lnTo>
                <a:lnTo>
                  <a:pt x="288678" y="1613562"/>
                </a:lnTo>
                <a:lnTo>
                  <a:pt x="332236" y="1629551"/>
                </a:lnTo>
                <a:lnTo>
                  <a:pt x="377706" y="1641446"/>
                </a:lnTo>
                <a:lnTo>
                  <a:pt x="424857" y="1649013"/>
                </a:lnTo>
                <a:lnTo>
                  <a:pt x="473455" y="1652015"/>
                </a:lnTo>
                <a:lnTo>
                  <a:pt x="2052827" y="1652015"/>
                </a:lnTo>
                <a:lnTo>
                  <a:pt x="2100941" y="1644534"/>
                </a:lnTo>
                <a:lnTo>
                  <a:pt x="2147577" y="1633060"/>
                </a:lnTo>
                <a:lnTo>
                  <a:pt x="2192549" y="1617782"/>
                </a:lnTo>
                <a:lnTo>
                  <a:pt x="2235673" y="1598886"/>
                </a:lnTo>
                <a:lnTo>
                  <a:pt x="2276762" y="1576561"/>
                </a:lnTo>
                <a:lnTo>
                  <a:pt x="2315631" y="1550994"/>
                </a:lnTo>
                <a:lnTo>
                  <a:pt x="2352094" y="1522372"/>
                </a:lnTo>
                <a:lnTo>
                  <a:pt x="2385965" y="1490882"/>
                </a:lnTo>
                <a:lnTo>
                  <a:pt x="2417059" y="1456712"/>
                </a:lnTo>
                <a:lnTo>
                  <a:pt x="2445191" y="1420049"/>
                </a:lnTo>
                <a:lnTo>
                  <a:pt x="2470174" y="1381080"/>
                </a:lnTo>
                <a:lnTo>
                  <a:pt x="2491822" y="1339993"/>
                </a:lnTo>
                <a:lnTo>
                  <a:pt x="2509951" y="1296976"/>
                </a:lnTo>
                <a:lnTo>
                  <a:pt x="2524375" y="1252215"/>
                </a:lnTo>
                <a:lnTo>
                  <a:pt x="2534907" y="1205898"/>
                </a:lnTo>
                <a:lnTo>
                  <a:pt x="2541362" y="1158212"/>
                </a:lnTo>
                <a:lnTo>
                  <a:pt x="2543555" y="1109344"/>
                </a:lnTo>
                <a:lnTo>
                  <a:pt x="2541030" y="1057765"/>
                </a:lnTo>
                <a:lnTo>
                  <a:pt x="2533631" y="1007445"/>
                </a:lnTo>
                <a:lnTo>
                  <a:pt x="2521621" y="958632"/>
                </a:lnTo>
                <a:lnTo>
                  <a:pt x="2505267" y="911571"/>
                </a:lnTo>
                <a:lnTo>
                  <a:pt x="2484831" y="866508"/>
                </a:lnTo>
                <a:lnTo>
                  <a:pt x="2460579" y="823691"/>
                </a:lnTo>
                <a:lnTo>
                  <a:pt x="2432776" y="783364"/>
                </a:lnTo>
                <a:lnTo>
                  <a:pt x="2401685" y="745775"/>
                </a:lnTo>
                <a:lnTo>
                  <a:pt x="2367571" y="711168"/>
                </a:lnTo>
                <a:lnTo>
                  <a:pt x="2330699" y="679792"/>
                </a:lnTo>
                <a:lnTo>
                  <a:pt x="2291334" y="651890"/>
                </a:lnTo>
                <a:lnTo>
                  <a:pt x="2286982" y="601564"/>
                </a:lnTo>
                <a:lnTo>
                  <a:pt x="2276810" y="553241"/>
                </a:lnTo>
                <a:lnTo>
                  <a:pt x="2261140" y="507321"/>
                </a:lnTo>
                <a:lnTo>
                  <a:pt x="2240295" y="464200"/>
                </a:lnTo>
                <a:lnTo>
                  <a:pt x="2214599" y="424276"/>
                </a:lnTo>
                <a:lnTo>
                  <a:pt x="2184374" y="387947"/>
                </a:lnTo>
                <a:lnTo>
                  <a:pt x="2149943" y="355609"/>
                </a:lnTo>
                <a:lnTo>
                  <a:pt x="2111629" y="327660"/>
                </a:lnTo>
                <a:lnTo>
                  <a:pt x="2082676" y="310641"/>
                </a:lnTo>
                <a:lnTo>
                  <a:pt x="1693417" y="310641"/>
                </a:lnTo>
                <a:lnTo>
                  <a:pt x="1664712" y="272041"/>
                </a:lnTo>
                <a:lnTo>
                  <a:pt x="1633492" y="235371"/>
                </a:lnTo>
                <a:lnTo>
                  <a:pt x="1599884" y="200779"/>
                </a:lnTo>
                <a:lnTo>
                  <a:pt x="1564017" y="168413"/>
                </a:lnTo>
                <a:lnTo>
                  <a:pt x="1526020" y="138424"/>
                </a:lnTo>
                <a:lnTo>
                  <a:pt x="1486021" y="110960"/>
                </a:lnTo>
                <a:lnTo>
                  <a:pt x="1444148" y="86169"/>
                </a:lnTo>
                <a:lnTo>
                  <a:pt x="1400530" y="64201"/>
                </a:lnTo>
                <a:lnTo>
                  <a:pt x="1355294" y="45204"/>
                </a:lnTo>
                <a:lnTo>
                  <a:pt x="1308569" y="29327"/>
                </a:lnTo>
                <a:lnTo>
                  <a:pt x="1260483" y="16720"/>
                </a:lnTo>
                <a:lnTo>
                  <a:pt x="1211165" y="7530"/>
                </a:lnTo>
                <a:lnTo>
                  <a:pt x="1160743" y="1907"/>
                </a:lnTo>
                <a:lnTo>
                  <a:pt x="1109345" y="0"/>
                </a:lnTo>
                <a:close/>
              </a:path>
              <a:path w="2543809" h="1652270">
                <a:moveTo>
                  <a:pt x="1883537" y="259461"/>
                </a:moveTo>
                <a:lnTo>
                  <a:pt x="1832399" y="263136"/>
                </a:lnTo>
                <a:lnTo>
                  <a:pt x="1783238" y="273526"/>
                </a:lnTo>
                <a:lnTo>
                  <a:pt x="1736697" y="289679"/>
                </a:lnTo>
                <a:lnTo>
                  <a:pt x="1693417" y="310641"/>
                </a:lnTo>
                <a:lnTo>
                  <a:pt x="2082676" y="310641"/>
                </a:lnTo>
                <a:lnTo>
                  <a:pt x="2026805" y="284506"/>
                </a:lnTo>
                <a:lnTo>
                  <a:pt x="1980705" y="270702"/>
                </a:lnTo>
                <a:lnTo>
                  <a:pt x="1932788" y="262298"/>
                </a:lnTo>
                <a:lnTo>
                  <a:pt x="1883537" y="259461"/>
                </a:lnTo>
                <a:close/>
              </a:path>
            </a:pathLst>
          </a:custGeom>
          <a:solidFill>
            <a:srgbClr val="4EC1EA">
              <a:alpha val="94900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9232012" y="4604487"/>
            <a:ext cx="2948753" cy="1673617"/>
          </a:xfrm>
          <a:custGeom>
            <a:avLst/>
            <a:gdLst/>
            <a:ahLst/>
            <a:cxnLst/>
            <a:rect l="l" t="t" r="r" b="b"/>
            <a:pathLst>
              <a:path w="2889884" h="1640204">
                <a:moveTo>
                  <a:pt x="2889504" y="0"/>
                </a:moveTo>
                <a:lnTo>
                  <a:pt x="2186051" y="149225"/>
                </a:lnTo>
                <a:lnTo>
                  <a:pt x="1773174" y="635762"/>
                </a:lnTo>
                <a:lnTo>
                  <a:pt x="1089152" y="779145"/>
                </a:lnTo>
                <a:lnTo>
                  <a:pt x="674369" y="1265732"/>
                </a:lnTo>
                <a:lnTo>
                  <a:pt x="0" y="1577797"/>
                </a:lnTo>
                <a:lnTo>
                  <a:pt x="27177" y="1639824"/>
                </a:lnTo>
                <a:lnTo>
                  <a:pt x="718946" y="1321943"/>
                </a:lnTo>
                <a:lnTo>
                  <a:pt x="1127886" y="841248"/>
                </a:lnTo>
                <a:lnTo>
                  <a:pt x="1810003" y="697738"/>
                </a:lnTo>
                <a:lnTo>
                  <a:pt x="2222880" y="215137"/>
                </a:lnTo>
                <a:lnTo>
                  <a:pt x="2889504" y="71755"/>
                </a:lnTo>
                <a:lnTo>
                  <a:pt x="2889504" y="0"/>
                </a:lnTo>
                <a:close/>
              </a:path>
            </a:pathLst>
          </a:custGeom>
          <a:solidFill>
            <a:srgbClr val="6820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9224235" y="5380454"/>
            <a:ext cx="2917652" cy="1015962"/>
          </a:xfrm>
          <a:custGeom>
            <a:avLst/>
            <a:gdLst/>
            <a:ahLst/>
            <a:cxnLst/>
            <a:rect l="l" t="t" r="r" b="b"/>
            <a:pathLst>
              <a:path w="2859404" h="995679">
                <a:moveTo>
                  <a:pt x="2859024" y="0"/>
                </a:moveTo>
                <a:lnTo>
                  <a:pt x="2349627" y="269113"/>
                </a:lnTo>
                <a:lnTo>
                  <a:pt x="1510919" y="302006"/>
                </a:lnTo>
                <a:lnTo>
                  <a:pt x="830960" y="724115"/>
                </a:lnTo>
                <a:lnTo>
                  <a:pt x="0" y="927404"/>
                </a:lnTo>
                <a:lnTo>
                  <a:pt x="15494" y="995172"/>
                </a:lnTo>
                <a:lnTo>
                  <a:pt x="858138" y="789940"/>
                </a:lnTo>
                <a:lnTo>
                  <a:pt x="1534159" y="369798"/>
                </a:lnTo>
                <a:lnTo>
                  <a:pt x="2367026" y="338823"/>
                </a:lnTo>
                <a:lnTo>
                  <a:pt x="2859024" y="77470"/>
                </a:lnTo>
                <a:lnTo>
                  <a:pt x="2859024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9238230" y="5818977"/>
            <a:ext cx="2903398" cy="788537"/>
          </a:xfrm>
          <a:custGeom>
            <a:avLst/>
            <a:gdLst/>
            <a:ahLst/>
            <a:cxnLst/>
            <a:rect l="l" t="t" r="r" b="b"/>
            <a:pathLst>
              <a:path w="2845434" h="772795">
                <a:moveTo>
                  <a:pt x="1208659" y="265302"/>
                </a:moveTo>
                <a:lnTo>
                  <a:pt x="658495" y="598385"/>
                </a:lnTo>
                <a:lnTo>
                  <a:pt x="0" y="701014"/>
                </a:lnTo>
                <a:lnTo>
                  <a:pt x="11684" y="772667"/>
                </a:lnTo>
                <a:lnTo>
                  <a:pt x="681736" y="666165"/>
                </a:lnTo>
                <a:lnTo>
                  <a:pt x="1224153" y="335013"/>
                </a:lnTo>
                <a:lnTo>
                  <a:pt x="2001160" y="335013"/>
                </a:lnTo>
                <a:lnTo>
                  <a:pt x="2010645" y="329209"/>
                </a:lnTo>
                <a:lnTo>
                  <a:pt x="1874901" y="329209"/>
                </a:lnTo>
                <a:lnTo>
                  <a:pt x="1208659" y="265302"/>
                </a:lnTo>
                <a:close/>
              </a:path>
              <a:path w="2845434" h="772795">
                <a:moveTo>
                  <a:pt x="2001160" y="335013"/>
                </a:moveTo>
                <a:lnTo>
                  <a:pt x="1224153" y="335013"/>
                </a:lnTo>
                <a:lnTo>
                  <a:pt x="1890395" y="402793"/>
                </a:lnTo>
                <a:lnTo>
                  <a:pt x="2001160" y="335013"/>
                </a:lnTo>
                <a:close/>
              </a:path>
              <a:path w="2845434" h="772795">
                <a:moveTo>
                  <a:pt x="2419223" y="0"/>
                </a:moveTo>
                <a:lnTo>
                  <a:pt x="1874901" y="329209"/>
                </a:lnTo>
                <a:lnTo>
                  <a:pt x="2010645" y="329209"/>
                </a:lnTo>
                <a:lnTo>
                  <a:pt x="2434717" y="69710"/>
                </a:lnTo>
                <a:lnTo>
                  <a:pt x="2845308" y="69710"/>
                </a:lnTo>
                <a:lnTo>
                  <a:pt x="2845308" y="48412"/>
                </a:lnTo>
                <a:lnTo>
                  <a:pt x="2419223" y="0"/>
                </a:lnTo>
                <a:close/>
              </a:path>
              <a:path w="2845434" h="772795">
                <a:moveTo>
                  <a:pt x="2845308" y="69710"/>
                </a:moveTo>
                <a:lnTo>
                  <a:pt x="2434717" y="69710"/>
                </a:lnTo>
                <a:lnTo>
                  <a:pt x="2845308" y="118122"/>
                </a:lnTo>
                <a:lnTo>
                  <a:pt x="2845308" y="6971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8149699" y="6549313"/>
            <a:ext cx="2166695" cy="449019"/>
          </a:xfrm>
          <a:custGeom>
            <a:avLst/>
            <a:gdLst/>
            <a:ahLst/>
            <a:cxnLst/>
            <a:rect l="l" t="t" r="r" b="b"/>
            <a:pathLst>
              <a:path w="2123440" h="440054">
                <a:moveTo>
                  <a:pt x="1071988" y="0"/>
                </a:moveTo>
                <a:lnTo>
                  <a:pt x="1023533" y="388"/>
                </a:lnTo>
                <a:lnTo>
                  <a:pt x="975109" y="2329"/>
                </a:lnTo>
                <a:lnTo>
                  <a:pt x="926757" y="5825"/>
                </a:lnTo>
                <a:lnTo>
                  <a:pt x="878517" y="10875"/>
                </a:lnTo>
                <a:lnTo>
                  <a:pt x="830431" y="17481"/>
                </a:lnTo>
                <a:lnTo>
                  <a:pt x="782539" y="25643"/>
                </a:lnTo>
                <a:lnTo>
                  <a:pt x="734881" y="35362"/>
                </a:lnTo>
                <a:lnTo>
                  <a:pt x="687498" y="46639"/>
                </a:lnTo>
                <a:lnTo>
                  <a:pt x="640431" y="59474"/>
                </a:lnTo>
                <a:lnTo>
                  <a:pt x="593721" y="73867"/>
                </a:lnTo>
                <a:lnTo>
                  <a:pt x="547408" y="89821"/>
                </a:lnTo>
                <a:lnTo>
                  <a:pt x="501533" y="107334"/>
                </a:lnTo>
                <a:lnTo>
                  <a:pt x="456137" y="126408"/>
                </a:lnTo>
                <a:lnTo>
                  <a:pt x="411260" y="147044"/>
                </a:lnTo>
                <a:lnTo>
                  <a:pt x="366942" y="169242"/>
                </a:lnTo>
                <a:lnTo>
                  <a:pt x="323226" y="193003"/>
                </a:lnTo>
                <a:lnTo>
                  <a:pt x="280151" y="218327"/>
                </a:lnTo>
                <a:lnTo>
                  <a:pt x="237758" y="245216"/>
                </a:lnTo>
                <a:lnTo>
                  <a:pt x="196087" y="273670"/>
                </a:lnTo>
                <a:lnTo>
                  <a:pt x="155180" y="303689"/>
                </a:lnTo>
                <a:lnTo>
                  <a:pt x="115077" y="335274"/>
                </a:lnTo>
                <a:lnTo>
                  <a:pt x="75819" y="368427"/>
                </a:lnTo>
                <a:lnTo>
                  <a:pt x="37446" y="403147"/>
                </a:lnTo>
                <a:lnTo>
                  <a:pt x="0" y="439435"/>
                </a:lnTo>
                <a:lnTo>
                  <a:pt x="2122932" y="439435"/>
                </a:lnTo>
                <a:lnTo>
                  <a:pt x="2086530" y="404149"/>
                </a:lnTo>
                <a:lnTo>
                  <a:pt x="2049183" y="370312"/>
                </a:lnTo>
                <a:lnTo>
                  <a:pt x="2010936" y="337929"/>
                </a:lnTo>
                <a:lnTo>
                  <a:pt x="1971835" y="307004"/>
                </a:lnTo>
                <a:lnTo>
                  <a:pt x="1931923" y="277541"/>
                </a:lnTo>
                <a:lnTo>
                  <a:pt x="1891246" y="249547"/>
                </a:lnTo>
                <a:lnTo>
                  <a:pt x="1849850" y="223025"/>
                </a:lnTo>
                <a:lnTo>
                  <a:pt x="1807778" y="197980"/>
                </a:lnTo>
                <a:lnTo>
                  <a:pt x="1765076" y="174417"/>
                </a:lnTo>
                <a:lnTo>
                  <a:pt x="1721789" y="152341"/>
                </a:lnTo>
                <a:lnTo>
                  <a:pt x="1677963" y="131756"/>
                </a:lnTo>
                <a:lnTo>
                  <a:pt x="1633641" y="112667"/>
                </a:lnTo>
                <a:lnTo>
                  <a:pt x="1588869" y="95079"/>
                </a:lnTo>
                <a:lnTo>
                  <a:pt x="1543692" y="78997"/>
                </a:lnTo>
                <a:lnTo>
                  <a:pt x="1498155" y="64426"/>
                </a:lnTo>
                <a:lnTo>
                  <a:pt x="1452303" y="51369"/>
                </a:lnTo>
                <a:lnTo>
                  <a:pt x="1406181" y="39833"/>
                </a:lnTo>
                <a:lnTo>
                  <a:pt x="1359834" y="29821"/>
                </a:lnTo>
                <a:lnTo>
                  <a:pt x="1313307" y="21338"/>
                </a:lnTo>
                <a:lnTo>
                  <a:pt x="1265306" y="13969"/>
                </a:lnTo>
                <a:lnTo>
                  <a:pt x="1217133" y="8150"/>
                </a:lnTo>
                <a:lnTo>
                  <a:pt x="1168829" y="3881"/>
                </a:lnTo>
                <a:lnTo>
                  <a:pt x="1120433" y="1164"/>
                </a:lnTo>
                <a:lnTo>
                  <a:pt x="1071988" y="0"/>
                </a:lnTo>
                <a:close/>
              </a:path>
            </a:pathLst>
          </a:custGeom>
          <a:solidFill>
            <a:srgbClr val="79A4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9141818" y="6268920"/>
            <a:ext cx="3298638" cy="728927"/>
          </a:xfrm>
          <a:custGeom>
            <a:avLst/>
            <a:gdLst/>
            <a:ahLst/>
            <a:cxnLst/>
            <a:rect l="l" t="t" r="r" b="b"/>
            <a:pathLst>
              <a:path w="3232784" h="714375">
                <a:moveTo>
                  <a:pt x="1729373" y="0"/>
                </a:moveTo>
                <a:lnTo>
                  <a:pt x="1679372" y="308"/>
                </a:lnTo>
                <a:lnTo>
                  <a:pt x="1629400" y="1633"/>
                </a:lnTo>
                <a:lnTo>
                  <a:pt x="1579475" y="3975"/>
                </a:lnTo>
                <a:lnTo>
                  <a:pt x="1529616" y="7335"/>
                </a:lnTo>
                <a:lnTo>
                  <a:pt x="1479841" y="11711"/>
                </a:lnTo>
                <a:lnTo>
                  <a:pt x="1430170" y="17105"/>
                </a:lnTo>
                <a:lnTo>
                  <a:pt x="1380621" y="23515"/>
                </a:lnTo>
                <a:lnTo>
                  <a:pt x="1331212" y="30943"/>
                </a:lnTo>
                <a:lnTo>
                  <a:pt x="1281964" y="39388"/>
                </a:lnTo>
                <a:lnTo>
                  <a:pt x="1232893" y="48850"/>
                </a:lnTo>
                <a:lnTo>
                  <a:pt x="1184021" y="59329"/>
                </a:lnTo>
                <a:lnTo>
                  <a:pt x="1135951" y="70982"/>
                </a:lnTo>
                <a:lnTo>
                  <a:pt x="1088074" y="83598"/>
                </a:lnTo>
                <a:lnTo>
                  <a:pt x="1040407" y="97176"/>
                </a:lnTo>
                <a:lnTo>
                  <a:pt x="992965" y="111719"/>
                </a:lnTo>
                <a:lnTo>
                  <a:pt x="945763" y="127227"/>
                </a:lnTo>
                <a:lnTo>
                  <a:pt x="898818" y="143701"/>
                </a:lnTo>
                <a:lnTo>
                  <a:pt x="852144" y="161142"/>
                </a:lnTo>
                <a:lnTo>
                  <a:pt x="805758" y="179550"/>
                </a:lnTo>
                <a:lnTo>
                  <a:pt x="759676" y="198926"/>
                </a:lnTo>
                <a:lnTo>
                  <a:pt x="713913" y="219272"/>
                </a:lnTo>
                <a:lnTo>
                  <a:pt x="668484" y="240588"/>
                </a:lnTo>
                <a:lnTo>
                  <a:pt x="623407" y="262874"/>
                </a:lnTo>
                <a:lnTo>
                  <a:pt x="578695" y="286132"/>
                </a:lnTo>
                <a:lnTo>
                  <a:pt x="534366" y="310363"/>
                </a:lnTo>
                <a:lnTo>
                  <a:pt x="490434" y="335567"/>
                </a:lnTo>
                <a:lnTo>
                  <a:pt x="446916" y="361745"/>
                </a:lnTo>
                <a:lnTo>
                  <a:pt x="403827" y="388898"/>
                </a:lnTo>
                <a:lnTo>
                  <a:pt x="361183" y="417026"/>
                </a:lnTo>
                <a:lnTo>
                  <a:pt x="318999" y="446132"/>
                </a:lnTo>
                <a:lnTo>
                  <a:pt x="277292" y="476214"/>
                </a:lnTo>
                <a:lnTo>
                  <a:pt x="236077" y="507275"/>
                </a:lnTo>
                <a:lnTo>
                  <a:pt x="195370" y="539315"/>
                </a:lnTo>
                <a:lnTo>
                  <a:pt x="155186" y="572335"/>
                </a:lnTo>
                <a:lnTo>
                  <a:pt x="115541" y="606336"/>
                </a:lnTo>
                <a:lnTo>
                  <a:pt x="76451" y="641318"/>
                </a:lnTo>
                <a:lnTo>
                  <a:pt x="37932" y="677283"/>
                </a:lnTo>
                <a:lnTo>
                  <a:pt x="0" y="714230"/>
                </a:lnTo>
                <a:lnTo>
                  <a:pt x="3232404" y="714230"/>
                </a:lnTo>
                <a:lnTo>
                  <a:pt x="3232404" y="529445"/>
                </a:lnTo>
                <a:lnTo>
                  <a:pt x="3191089" y="497325"/>
                </a:lnTo>
                <a:lnTo>
                  <a:pt x="3149262" y="466185"/>
                </a:lnTo>
                <a:lnTo>
                  <a:pt x="3106935" y="436028"/>
                </a:lnTo>
                <a:lnTo>
                  <a:pt x="3064122" y="406855"/>
                </a:lnTo>
                <a:lnTo>
                  <a:pt x="3020839" y="378669"/>
                </a:lnTo>
                <a:lnTo>
                  <a:pt x="2977100" y="351471"/>
                </a:lnTo>
                <a:lnTo>
                  <a:pt x="2932917" y="325264"/>
                </a:lnTo>
                <a:lnTo>
                  <a:pt x="2888307" y="300049"/>
                </a:lnTo>
                <a:lnTo>
                  <a:pt x="2843282" y="275829"/>
                </a:lnTo>
                <a:lnTo>
                  <a:pt x="2797857" y="252606"/>
                </a:lnTo>
                <a:lnTo>
                  <a:pt x="2752047" y="230381"/>
                </a:lnTo>
                <a:lnTo>
                  <a:pt x="2705865" y="209158"/>
                </a:lnTo>
                <a:lnTo>
                  <a:pt x="2659325" y="188936"/>
                </a:lnTo>
                <a:lnTo>
                  <a:pt x="2612442" y="169720"/>
                </a:lnTo>
                <a:lnTo>
                  <a:pt x="2565231" y="151511"/>
                </a:lnTo>
                <a:lnTo>
                  <a:pt x="2517704" y="134310"/>
                </a:lnTo>
                <a:lnTo>
                  <a:pt x="2469877" y="118120"/>
                </a:lnTo>
                <a:lnTo>
                  <a:pt x="2421764" y="102943"/>
                </a:lnTo>
                <a:lnTo>
                  <a:pt x="2373378" y="88781"/>
                </a:lnTo>
                <a:lnTo>
                  <a:pt x="2324734" y="75636"/>
                </a:lnTo>
                <a:lnTo>
                  <a:pt x="2275862" y="63739"/>
                </a:lnTo>
                <a:lnTo>
                  <a:pt x="2226791" y="52859"/>
                </a:lnTo>
                <a:lnTo>
                  <a:pt x="2177543" y="42996"/>
                </a:lnTo>
                <a:lnTo>
                  <a:pt x="2128134" y="34150"/>
                </a:lnTo>
                <a:lnTo>
                  <a:pt x="2078585" y="26322"/>
                </a:lnTo>
                <a:lnTo>
                  <a:pt x="2028914" y="19510"/>
                </a:lnTo>
                <a:lnTo>
                  <a:pt x="1979139" y="13716"/>
                </a:lnTo>
                <a:lnTo>
                  <a:pt x="1929280" y="8938"/>
                </a:lnTo>
                <a:lnTo>
                  <a:pt x="1879355" y="5178"/>
                </a:lnTo>
                <a:lnTo>
                  <a:pt x="1829383" y="2435"/>
                </a:lnTo>
                <a:lnTo>
                  <a:pt x="1779382" y="708"/>
                </a:lnTo>
                <a:lnTo>
                  <a:pt x="1729373" y="0"/>
                </a:lnTo>
                <a:close/>
              </a:path>
            </a:pathLst>
          </a:custGeom>
          <a:solidFill>
            <a:srgbClr val="7EB9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10348532" y="6268929"/>
            <a:ext cx="1164987" cy="590917"/>
          </a:xfrm>
          <a:custGeom>
            <a:avLst/>
            <a:gdLst/>
            <a:ahLst/>
            <a:cxnLst/>
            <a:rect l="l" t="t" r="r" b="b"/>
            <a:pathLst>
              <a:path w="1141729" h="579120">
                <a:moveTo>
                  <a:pt x="545716" y="0"/>
                </a:moveTo>
                <a:lnTo>
                  <a:pt x="495683" y="308"/>
                </a:lnTo>
                <a:lnTo>
                  <a:pt x="445678" y="1634"/>
                </a:lnTo>
                <a:lnTo>
                  <a:pt x="395719" y="3978"/>
                </a:lnTo>
                <a:lnTo>
                  <a:pt x="345827" y="7339"/>
                </a:lnTo>
                <a:lnTo>
                  <a:pt x="296019" y="11718"/>
                </a:lnTo>
                <a:lnTo>
                  <a:pt x="246315" y="17114"/>
                </a:lnTo>
                <a:lnTo>
                  <a:pt x="196732" y="23528"/>
                </a:lnTo>
                <a:lnTo>
                  <a:pt x="147291" y="30959"/>
                </a:lnTo>
                <a:lnTo>
                  <a:pt x="98009" y="39408"/>
                </a:lnTo>
                <a:lnTo>
                  <a:pt x="48906" y="48874"/>
                </a:lnTo>
                <a:lnTo>
                  <a:pt x="0" y="59358"/>
                </a:lnTo>
                <a:lnTo>
                  <a:pt x="7214" y="109536"/>
                </a:lnTo>
                <a:lnTo>
                  <a:pt x="18520" y="158027"/>
                </a:lnTo>
                <a:lnTo>
                  <a:pt x="33698" y="204671"/>
                </a:lnTo>
                <a:lnTo>
                  <a:pt x="52530" y="249309"/>
                </a:lnTo>
                <a:lnTo>
                  <a:pt x="74797" y="291781"/>
                </a:lnTo>
                <a:lnTo>
                  <a:pt x="100280" y="331928"/>
                </a:lnTo>
                <a:lnTo>
                  <a:pt x="128760" y="369590"/>
                </a:lnTo>
                <a:lnTo>
                  <a:pt x="160020" y="404608"/>
                </a:lnTo>
                <a:lnTo>
                  <a:pt x="193960" y="436162"/>
                </a:lnTo>
                <a:lnTo>
                  <a:pt x="230473" y="465426"/>
                </a:lnTo>
                <a:lnTo>
                  <a:pt x="269033" y="492145"/>
                </a:lnTo>
                <a:lnTo>
                  <a:pt x="309118" y="516063"/>
                </a:lnTo>
                <a:lnTo>
                  <a:pt x="357539" y="537176"/>
                </a:lnTo>
                <a:lnTo>
                  <a:pt x="408301" y="554508"/>
                </a:lnTo>
                <a:lnTo>
                  <a:pt x="461155" y="567535"/>
                </a:lnTo>
                <a:lnTo>
                  <a:pt x="515849" y="575735"/>
                </a:lnTo>
                <a:lnTo>
                  <a:pt x="572134" y="578585"/>
                </a:lnTo>
                <a:lnTo>
                  <a:pt x="620001" y="576573"/>
                </a:lnTo>
                <a:lnTo>
                  <a:pt x="666806" y="570646"/>
                </a:lnTo>
                <a:lnTo>
                  <a:pt x="712389" y="560965"/>
                </a:lnTo>
                <a:lnTo>
                  <a:pt x="756592" y="547694"/>
                </a:lnTo>
                <a:lnTo>
                  <a:pt x="799256" y="530993"/>
                </a:lnTo>
                <a:lnTo>
                  <a:pt x="840222" y="511026"/>
                </a:lnTo>
                <a:lnTo>
                  <a:pt x="879331" y="487955"/>
                </a:lnTo>
                <a:lnTo>
                  <a:pt x="916423" y="461941"/>
                </a:lnTo>
                <a:lnTo>
                  <a:pt x="951341" y="433148"/>
                </a:lnTo>
                <a:lnTo>
                  <a:pt x="983924" y="401736"/>
                </a:lnTo>
                <a:lnTo>
                  <a:pt x="1014014" y="367869"/>
                </a:lnTo>
                <a:lnTo>
                  <a:pt x="1041451" y="331708"/>
                </a:lnTo>
                <a:lnTo>
                  <a:pt x="1066078" y="293416"/>
                </a:lnTo>
                <a:lnTo>
                  <a:pt x="1087734" y="253155"/>
                </a:lnTo>
                <a:lnTo>
                  <a:pt x="1106261" y="211087"/>
                </a:lnTo>
                <a:lnTo>
                  <a:pt x="1121499" y="167375"/>
                </a:lnTo>
                <a:lnTo>
                  <a:pt x="1133291" y="122180"/>
                </a:lnTo>
                <a:lnTo>
                  <a:pt x="1141476" y="75665"/>
                </a:lnTo>
                <a:lnTo>
                  <a:pt x="1092569" y="63763"/>
                </a:lnTo>
                <a:lnTo>
                  <a:pt x="1043466" y="52879"/>
                </a:lnTo>
                <a:lnTo>
                  <a:pt x="994184" y="43012"/>
                </a:lnTo>
                <a:lnTo>
                  <a:pt x="944743" y="34162"/>
                </a:lnTo>
                <a:lnTo>
                  <a:pt x="895160" y="26331"/>
                </a:lnTo>
                <a:lnTo>
                  <a:pt x="845456" y="19516"/>
                </a:lnTo>
                <a:lnTo>
                  <a:pt x="795648" y="13720"/>
                </a:lnTo>
                <a:lnTo>
                  <a:pt x="745756" y="8941"/>
                </a:lnTo>
                <a:lnTo>
                  <a:pt x="695797" y="5179"/>
                </a:lnTo>
                <a:lnTo>
                  <a:pt x="645792" y="2435"/>
                </a:lnTo>
                <a:lnTo>
                  <a:pt x="595759" y="708"/>
                </a:lnTo>
                <a:lnTo>
                  <a:pt x="545716" y="0"/>
                </a:lnTo>
                <a:close/>
              </a:path>
            </a:pathLst>
          </a:custGeom>
          <a:solidFill>
            <a:srgbClr val="79A40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10410733" y="5682132"/>
            <a:ext cx="644048" cy="588325"/>
          </a:xfrm>
          <a:custGeom>
            <a:avLst/>
            <a:gdLst/>
            <a:ahLst/>
            <a:cxnLst/>
            <a:rect l="l" t="t" r="r" b="b"/>
            <a:pathLst>
              <a:path w="631190" h="576579">
                <a:moveTo>
                  <a:pt x="243713" y="0"/>
                </a:moveTo>
                <a:lnTo>
                  <a:pt x="192129" y="2263"/>
                </a:lnTo>
                <a:lnTo>
                  <a:pt x="141576" y="8964"/>
                </a:lnTo>
                <a:lnTo>
                  <a:pt x="92443" y="19967"/>
                </a:lnTo>
                <a:lnTo>
                  <a:pt x="45121" y="35138"/>
                </a:lnTo>
                <a:lnTo>
                  <a:pt x="0" y="54343"/>
                </a:lnTo>
                <a:lnTo>
                  <a:pt x="243713" y="576071"/>
                </a:lnTo>
                <a:lnTo>
                  <a:pt x="630936" y="149453"/>
                </a:lnTo>
                <a:lnTo>
                  <a:pt x="595467" y="119994"/>
                </a:lnTo>
                <a:lnTo>
                  <a:pt x="557747" y="93331"/>
                </a:lnTo>
                <a:lnTo>
                  <a:pt x="517929" y="69643"/>
                </a:lnTo>
                <a:lnTo>
                  <a:pt x="476170" y="49108"/>
                </a:lnTo>
                <a:lnTo>
                  <a:pt x="432626" y="31906"/>
                </a:lnTo>
                <a:lnTo>
                  <a:pt x="387453" y="18215"/>
                </a:lnTo>
                <a:lnTo>
                  <a:pt x="340806" y="8215"/>
                </a:lnTo>
                <a:lnTo>
                  <a:pt x="292840" y="2083"/>
                </a:lnTo>
                <a:lnTo>
                  <a:pt x="243713" y="0"/>
                </a:lnTo>
                <a:close/>
              </a:path>
            </a:pathLst>
          </a:custGeom>
          <a:solidFill>
            <a:srgbClr val="6820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10659541" y="5834526"/>
            <a:ext cx="544266" cy="435412"/>
          </a:xfrm>
          <a:custGeom>
            <a:avLst/>
            <a:gdLst/>
            <a:ahLst/>
            <a:cxnLst/>
            <a:rect l="l" t="t" r="r" b="b"/>
            <a:pathLst>
              <a:path w="533400" h="426720">
                <a:moveTo>
                  <a:pt x="387223" y="0"/>
                </a:moveTo>
                <a:lnTo>
                  <a:pt x="0" y="426719"/>
                </a:lnTo>
                <a:lnTo>
                  <a:pt x="533400" y="209283"/>
                </a:lnTo>
                <a:lnTo>
                  <a:pt x="511687" y="161687"/>
                </a:lnTo>
                <a:lnTo>
                  <a:pt x="485822" y="116830"/>
                </a:lnTo>
                <a:lnTo>
                  <a:pt x="456197" y="74841"/>
                </a:lnTo>
                <a:lnTo>
                  <a:pt x="423200" y="35854"/>
                </a:lnTo>
                <a:lnTo>
                  <a:pt x="387223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10071735" y="5738113"/>
            <a:ext cx="588325" cy="942746"/>
          </a:xfrm>
          <a:custGeom>
            <a:avLst/>
            <a:gdLst/>
            <a:ahLst/>
            <a:cxnLst/>
            <a:rect l="l" t="t" r="r" b="b"/>
            <a:pathLst>
              <a:path w="576579" h="923925">
                <a:moveTo>
                  <a:pt x="331470" y="0"/>
                </a:moveTo>
                <a:lnTo>
                  <a:pt x="290501" y="21322"/>
                </a:lnTo>
                <a:lnTo>
                  <a:pt x="251526" y="45719"/>
                </a:lnTo>
                <a:lnTo>
                  <a:pt x="214712" y="73028"/>
                </a:lnTo>
                <a:lnTo>
                  <a:pt x="180225" y="103091"/>
                </a:lnTo>
                <a:lnTo>
                  <a:pt x="148231" y="135748"/>
                </a:lnTo>
                <a:lnTo>
                  <a:pt x="118898" y="170839"/>
                </a:lnTo>
                <a:lnTo>
                  <a:pt x="92392" y="208203"/>
                </a:lnTo>
                <a:lnTo>
                  <a:pt x="68879" y="247682"/>
                </a:lnTo>
                <a:lnTo>
                  <a:pt x="48527" y="289115"/>
                </a:lnTo>
                <a:lnTo>
                  <a:pt x="31501" y="332343"/>
                </a:lnTo>
                <a:lnTo>
                  <a:pt x="17969" y="377205"/>
                </a:lnTo>
                <a:lnTo>
                  <a:pt x="8097" y="423542"/>
                </a:lnTo>
                <a:lnTo>
                  <a:pt x="2052" y="471194"/>
                </a:lnTo>
                <a:lnTo>
                  <a:pt x="0" y="520001"/>
                </a:lnTo>
                <a:lnTo>
                  <a:pt x="2284" y="571824"/>
                </a:lnTo>
                <a:lnTo>
                  <a:pt x="9018" y="622421"/>
                </a:lnTo>
                <a:lnTo>
                  <a:pt x="20023" y="671568"/>
                </a:lnTo>
                <a:lnTo>
                  <a:pt x="35120" y="719043"/>
                </a:lnTo>
                <a:lnTo>
                  <a:pt x="54131" y="764624"/>
                </a:lnTo>
                <a:lnTo>
                  <a:pt x="76877" y="808087"/>
                </a:lnTo>
                <a:lnTo>
                  <a:pt x="103178" y="849210"/>
                </a:lnTo>
                <a:lnTo>
                  <a:pt x="132857" y="887769"/>
                </a:lnTo>
                <a:lnTo>
                  <a:pt x="165734" y="923543"/>
                </a:lnTo>
                <a:lnTo>
                  <a:pt x="576072" y="520001"/>
                </a:lnTo>
                <a:lnTo>
                  <a:pt x="331470" y="0"/>
                </a:lnTo>
                <a:close/>
              </a:path>
            </a:pathLst>
          </a:custGeom>
          <a:solidFill>
            <a:srgbClr val="44225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10659541" y="6047567"/>
            <a:ext cx="589621" cy="222890"/>
          </a:xfrm>
          <a:custGeom>
            <a:avLst/>
            <a:gdLst/>
            <a:ahLst/>
            <a:cxnLst/>
            <a:rect l="l" t="t" r="r" b="b"/>
            <a:pathLst>
              <a:path w="577850" h="218439">
                <a:moveTo>
                  <a:pt x="534161" y="0"/>
                </a:moveTo>
                <a:lnTo>
                  <a:pt x="0" y="217931"/>
                </a:lnTo>
                <a:lnTo>
                  <a:pt x="577596" y="217931"/>
                </a:lnTo>
                <a:lnTo>
                  <a:pt x="574631" y="161277"/>
                </a:lnTo>
                <a:lnTo>
                  <a:pt x="566070" y="105898"/>
                </a:lnTo>
                <a:lnTo>
                  <a:pt x="552414" y="52054"/>
                </a:lnTo>
                <a:lnTo>
                  <a:pt x="534161" y="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10242790" y="6269938"/>
            <a:ext cx="417270" cy="526123"/>
          </a:xfrm>
          <a:custGeom>
            <a:avLst/>
            <a:gdLst/>
            <a:ahLst/>
            <a:cxnLst/>
            <a:rect l="l" t="t" r="r" b="b"/>
            <a:pathLst>
              <a:path w="408940" h="515620">
                <a:moveTo>
                  <a:pt x="408431" y="0"/>
                </a:moveTo>
                <a:lnTo>
                  <a:pt x="0" y="403961"/>
                </a:lnTo>
                <a:lnTo>
                  <a:pt x="33899" y="435432"/>
                </a:lnTo>
                <a:lnTo>
                  <a:pt x="70310" y="464618"/>
                </a:lnTo>
                <a:lnTo>
                  <a:pt x="108745" y="491263"/>
                </a:lnTo>
                <a:lnTo>
                  <a:pt x="148716" y="515111"/>
                </a:lnTo>
                <a:lnTo>
                  <a:pt x="408431" y="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10395184" y="6269938"/>
            <a:ext cx="853979" cy="589621"/>
          </a:xfrm>
          <a:custGeom>
            <a:avLst/>
            <a:gdLst/>
            <a:ahLst/>
            <a:cxnLst/>
            <a:rect l="l" t="t" r="r" b="b"/>
            <a:pathLst>
              <a:path w="836929" h="577850">
                <a:moveTo>
                  <a:pt x="836676" y="0"/>
                </a:moveTo>
                <a:lnTo>
                  <a:pt x="259968" y="0"/>
                </a:lnTo>
                <a:lnTo>
                  <a:pt x="0" y="515226"/>
                </a:lnTo>
                <a:lnTo>
                  <a:pt x="48336" y="536289"/>
                </a:lnTo>
                <a:lnTo>
                  <a:pt x="98897" y="553579"/>
                </a:lnTo>
                <a:lnTo>
                  <a:pt x="151287" y="566574"/>
                </a:lnTo>
                <a:lnTo>
                  <a:pt x="205110" y="574753"/>
                </a:lnTo>
                <a:lnTo>
                  <a:pt x="259968" y="577595"/>
                </a:lnTo>
                <a:lnTo>
                  <a:pt x="307406" y="575688"/>
                </a:lnTo>
                <a:lnTo>
                  <a:pt x="353763" y="570062"/>
                </a:lnTo>
                <a:lnTo>
                  <a:pt x="398891" y="560865"/>
                </a:lnTo>
                <a:lnTo>
                  <a:pt x="442646" y="548243"/>
                </a:lnTo>
                <a:lnTo>
                  <a:pt x="484882" y="532343"/>
                </a:lnTo>
                <a:lnTo>
                  <a:pt x="525451" y="513310"/>
                </a:lnTo>
                <a:lnTo>
                  <a:pt x="564208" y="491292"/>
                </a:lnTo>
                <a:lnTo>
                  <a:pt x="601007" y="466435"/>
                </a:lnTo>
                <a:lnTo>
                  <a:pt x="635702" y="438885"/>
                </a:lnTo>
                <a:lnTo>
                  <a:pt x="668147" y="408789"/>
                </a:lnTo>
                <a:lnTo>
                  <a:pt x="698194" y="376293"/>
                </a:lnTo>
                <a:lnTo>
                  <a:pt x="725700" y="341543"/>
                </a:lnTo>
                <a:lnTo>
                  <a:pt x="750517" y="304687"/>
                </a:lnTo>
                <a:lnTo>
                  <a:pt x="772498" y="265870"/>
                </a:lnTo>
                <a:lnTo>
                  <a:pt x="791499" y="225239"/>
                </a:lnTo>
                <a:lnTo>
                  <a:pt x="807373" y="182940"/>
                </a:lnTo>
                <a:lnTo>
                  <a:pt x="819974" y="139121"/>
                </a:lnTo>
                <a:lnTo>
                  <a:pt x="829155" y="93926"/>
                </a:lnTo>
                <a:lnTo>
                  <a:pt x="834771" y="47504"/>
                </a:lnTo>
                <a:lnTo>
                  <a:pt x="836676" y="0"/>
                </a:lnTo>
                <a:close/>
              </a:path>
            </a:pathLst>
          </a:custGeom>
          <a:solidFill>
            <a:srgbClr val="00BBF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10398294" y="6622584"/>
            <a:ext cx="1809035" cy="375154"/>
          </a:xfrm>
          <a:custGeom>
            <a:avLst/>
            <a:gdLst/>
            <a:ahLst/>
            <a:cxnLst/>
            <a:rect l="l" t="t" r="r" b="b"/>
            <a:pathLst>
              <a:path w="1772920" h="367665">
                <a:moveTo>
                  <a:pt x="896991" y="0"/>
                </a:moveTo>
                <a:lnTo>
                  <a:pt x="848231" y="497"/>
                </a:lnTo>
                <a:lnTo>
                  <a:pt x="799546" y="2878"/>
                </a:lnTo>
                <a:lnTo>
                  <a:pt x="750992" y="7141"/>
                </a:lnTo>
                <a:lnTo>
                  <a:pt x="702624" y="13286"/>
                </a:lnTo>
                <a:lnTo>
                  <a:pt x="654499" y="21314"/>
                </a:lnTo>
                <a:lnTo>
                  <a:pt x="606674" y="31224"/>
                </a:lnTo>
                <a:lnTo>
                  <a:pt x="559204" y="43017"/>
                </a:lnTo>
                <a:lnTo>
                  <a:pt x="512145" y="56693"/>
                </a:lnTo>
                <a:lnTo>
                  <a:pt x="465554" y="72251"/>
                </a:lnTo>
                <a:lnTo>
                  <a:pt x="419487" y="89691"/>
                </a:lnTo>
                <a:lnTo>
                  <a:pt x="374000" y="109013"/>
                </a:lnTo>
                <a:lnTo>
                  <a:pt x="329150" y="130219"/>
                </a:lnTo>
                <a:lnTo>
                  <a:pt x="284992" y="153306"/>
                </a:lnTo>
                <a:lnTo>
                  <a:pt x="241583" y="178276"/>
                </a:lnTo>
                <a:lnTo>
                  <a:pt x="198979" y="205129"/>
                </a:lnTo>
                <a:lnTo>
                  <a:pt x="157236" y="233864"/>
                </a:lnTo>
                <a:lnTo>
                  <a:pt x="116410" y="264481"/>
                </a:lnTo>
                <a:lnTo>
                  <a:pt x="76558" y="296980"/>
                </a:lnTo>
                <a:lnTo>
                  <a:pt x="37736" y="331362"/>
                </a:lnTo>
                <a:lnTo>
                  <a:pt x="0" y="367627"/>
                </a:lnTo>
                <a:lnTo>
                  <a:pt x="1772411" y="367627"/>
                </a:lnTo>
                <a:lnTo>
                  <a:pt x="1733790" y="330647"/>
                </a:lnTo>
                <a:lnTo>
                  <a:pt x="1693848" y="295653"/>
                </a:lnTo>
                <a:lnTo>
                  <a:pt x="1652674" y="262625"/>
                </a:lnTo>
                <a:lnTo>
                  <a:pt x="1610359" y="231539"/>
                </a:lnTo>
                <a:lnTo>
                  <a:pt x="1566992" y="202374"/>
                </a:lnTo>
                <a:lnTo>
                  <a:pt x="1522664" y="175106"/>
                </a:lnTo>
                <a:lnTo>
                  <a:pt x="1477463" y="149715"/>
                </a:lnTo>
                <a:lnTo>
                  <a:pt x="1431481" y="126177"/>
                </a:lnTo>
                <a:lnTo>
                  <a:pt x="1384807" y="104470"/>
                </a:lnTo>
                <a:lnTo>
                  <a:pt x="1338327" y="85041"/>
                </a:lnTo>
                <a:lnTo>
                  <a:pt x="1291011" y="67495"/>
                </a:lnTo>
                <a:lnTo>
                  <a:pt x="1242933" y="51908"/>
                </a:lnTo>
                <a:lnTo>
                  <a:pt x="1194166" y="38355"/>
                </a:lnTo>
                <a:lnTo>
                  <a:pt x="1144786" y="26911"/>
                </a:lnTo>
                <a:lnTo>
                  <a:pt x="1094866" y="17653"/>
                </a:lnTo>
                <a:lnTo>
                  <a:pt x="1020365" y="7485"/>
                </a:lnTo>
                <a:lnTo>
                  <a:pt x="945768" y="1384"/>
                </a:lnTo>
                <a:lnTo>
                  <a:pt x="896991" y="0"/>
                </a:lnTo>
                <a:close/>
              </a:path>
            </a:pathLst>
          </a:custGeom>
          <a:solidFill>
            <a:srgbClr val="B9D70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9315983" y="6542071"/>
            <a:ext cx="149673" cy="456146"/>
          </a:xfrm>
          <a:custGeom>
            <a:avLst/>
            <a:gdLst/>
            <a:ahLst/>
            <a:cxnLst/>
            <a:rect l="l" t="t" r="r" b="b"/>
            <a:pathLst>
              <a:path w="146684" h="447040">
                <a:moveTo>
                  <a:pt x="0" y="446532"/>
                </a:moveTo>
                <a:lnTo>
                  <a:pt x="146303" y="446532"/>
                </a:lnTo>
                <a:lnTo>
                  <a:pt x="146303" y="0"/>
                </a:lnTo>
                <a:lnTo>
                  <a:pt x="0" y="0"/>
                </a:lnTo>
                <a:lnTo>
                  <a:pt x="0" y="446532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8771717" y="6615159"/>
            <a:ext cx="150969" cy="382930"/>
          </a:xfrm>
          <a:custGeom>
            <a:avLst/>
            <a:gdLst/>
            <a:ahLst/>
            <a:cxnLst/>
            <a:rect l="l" t="t" r="r" b="b"/>
            <a:pathLst>
              <a:path w="147954" h="375284">
                <a:moveTo>
                  <a:pt x="0" y="0"/>
                </a:moveTo>
                <a:lnTo>
                  <a:pt x="0" y="374903"/>
                </a:lnTo>
                <a:lnTo>
                  <a:pt x="147828" y="374903"/>
                </a:lnTo>
                <a:lnTo>
                  <a:pt x="147828" y="0"/>
                </a:lnTo>
                <a:lnTo>
                  <a:pt x="0" y="0"/>
                </a:lnTo>
                <a:close/>
              </a:path>
            </a:pathLst>
          </a:custGeom>
          <a:solidFill>
            <a:srgbClr val="28C8F7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8953657" y="6249723"/>
            <a:ext cx="147729" cy="748365"/>
          </a:xfrm>
          <a:custGeom>
            <a:avLst/>
            <a:gdLst/>
            <a:ahLst/>
            <a:cxnLst/>
            <a:rect l="l" t="t" r="r" b="b"/>
            <a:pathLst>
              <a:path w="144779" h="733425">
                <a:moveTo>
                  <a:pt x="0" y="0"/>
                </a:moveTo>
                <a:lnTo>
                  <a:pt x="0" y="733043"/>
                </a:lnTo>
                <a:lnTo>
                  <a:pt x="144779" y="733043"/>
                </a:lnTo>
                <a:lnTo>
                  <a:pt x="144779" y="0"/>
                </a:lnTo>
                <a:lnTo>
                  <a:pt x="0" y="0"/>
                </a:lnTo>
                <a:close/>
              </a:path>
            </a:pathLst>
          </a:custGeom>
          <a:solidFill>
            <a:srgbClr val="1F4F9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9134043" y="5918499"/>
            <a:ext cx="152913" cy="1079460"/>
          </a:xfrm>
          <a:custGeom>
            <a:avLst/>
            <a:gdLst/>
            <a:ahLst/>
            <a:cxnLst/>
            <a:rect l="l" t="t" r="r" b="b"/>
            <a:pathLst>
              <a:path w="149859" h="1057909">
                <a:moveTo>
                  <a:pt x="0" y="0"/>
                </a:moveTo>
                <a:lnTo>
                  <a:pt x="0" y="1057655"/>
                </a:lnTo>
                <a:lnTo>
                  <a:pt x="149351" y="1057655"/>
                </a:lnTo>
                <a:lnTo>
                  <a:pt x="149351" y="0"/>
                </a:lnTo>
                <a:lnTo>
                  <a:pt x="0" y="0"/>
                </a:lnTo>
                <a:close/>
              </a:path>
            </a:pathLst>
          </a:custGeom>
          <a:solidFill>
            <a:srgbClr val="9B4F9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9497923" y="6262163"/>
            <a:ext cx="149673" cy="736054"/>
          </a:xfrm>
          <a:custGeom>
            <a:avLst/>
            <a:gdLst/>
            <a:ahLst/>
            <a:cxnLst/>
            <a:rect l="l" t="t" r="r" b="b"/>
            <a:pathLst>
              <a:path w="146684" h="721359">
                <a:moveTo>
                  <a:pt x="0" y="0"/>
                </a:moveTo>
                <a:lnTo>
                  <a:pt x="0" y="720851"/>
                </a:lnTo>
                <a:lnTo>
                  <a:pt x="146303" y="720851"/>
                </a:lnTo>
                <a:lnTo>
                  <a:pt x="146303" y="0"/>
                </a:lnTo>
                <a:lnTo>
                  <a:pt x="0" y="0"/>
                </a:lnTo>
                <a:close/>
              </a:path>
            </a:pathLst>
          </a:custGeom>
          <a:solidFill>
            <a:srgbClr val="9B4F9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8407836" y="6632264"/>
            <a:ext cx="152913" cy="365435"/>
          </a:xfrm>
          <a:custGeom>
            <a:avLst/>
            <a:gdLst/>
            <a:ahLst/>
            <a:cxnLst/>
            <a:rect l="l" t="t" r="r" b="b"/>
            <a:pathLst>
              <a:path w="149859" h="358140">
                <a:moveTo>
                  <a:pt x="0" y="0"/>
                </a:moveTo>
                <a:lnTo>
                  <a:pt x="0" y="358139"/>
                </a:lnTo>
                <a:lnTo>
                  <a:pt x="149351" y="358139"/>
                </a:lnTo>
                <a:lnTo>
                  <a:pt x="14935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71C5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8591333" y="6030462"/>
            <a:ext cx="149673" cy="967367"/>
          </a:xfrm>
          <a:custGeom>
            <a:avLst/>
            <a:gdLst/>
            <a:ahLst/>
            <a:cxnLst/>
            <a:rect l="l" t="t" r="r" b="b"/>
            <a:pathLst>
              <a:path w="146684" h="948054">
                <a:moveTo>
                  <a:pt x="0" y="0"/>
                </a:moveTo>
                <a:lnTo>
                  <a:pt x="0" y="947927"/>
                </a:lnTo>
                <a:lnTo>
                  <a:pt x="146303" y="947927"/>
                </a:lnTo>
                <a:lnTo>
                  <a:pt x="146303" y="0"/>
                </a:lnTo>
                <a:lnTo>
                  <a:pt x="0" y="0"/>
                </a:lnTo>
                <a:close/>
              </a:path>
            </a:pathLst>
          </a:custGeom>
          <a:solidFill>
            <a:srgbClr val="68207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5148204" y="4563795"/>
            <a:ext cx="605171" cy="922660"/>
          </a:xfrm>
          <a:custGeom>
            <a:avLst/>
            <a:gdLst/>
            <a:ahLst/>
            <a:cxnLst/>
            <a:rect l="l" t="t" r="r" b="b"/>
            <a:pathLst>
              <a:path w="593089" h="904239">
                <a:moveTo>
                  <a:pt x="576006" y="156209"/>
                </a:moveTo>
                <a:lnTo>
                  <a:pt x="262127" y="156209"/>
                </a:lnTo>
                <a:lnTo>
                  <a:pt x="293153" y="158041"/>
                </a:lnTo>
                <a:lnTo>
                  <a:pt x="319928" y="163528"/>
                </a:lnTo>
                <a:lnTo>
                  <a:pt x="360679" y="185419"/>
                </a:lnTo>
                <a:lnTo>
                  <a:pt x="384905" y="221519"/>
                </a:lnTo>
                <a:lnTo>
                  <a:pt x="392938" y="271525"/>
                </a:lnTo>
                <a:lnTo>
                  <a:pt x="392318" y="285884"/>
                </a:lnTo>
                <a:lnTo>
                  <a:pt x="383032" y="326389"/>
                </a:lnTo>
                <a:lnTo>
                  <a:pt x="362386" y="364591"/>
                </a:lnTo>
                <a:lnTo>
                  <a:pt x="330501" y="402415"/>
                </a:lnTo>
                <a:lnTo>
                  <a:pt x="288063" y="440570"/>
                </a:lnTo>
                <a:lnTo>
                  <a:pt x="253774" y="467304"/>
                </a:lnTo>
                <a:lnTo>
                  <a:pt x="216042" y="494815"/>
                </a:lnTo>
                <a:lnTo>
                  <a:pt x="196659" y="509365"/>
                </a:lnTo>
                <a:lnTo>
                  <a:pt x="156463" y="540893"/>
                </a:lnTo>
                <a:lnTo>
                  <a:pt x="116871" y="576516"/>
                </a:lnTo>
                <a:lnTo>
                  <a:pt x="80517" y="617093"/>
                </a:lnTo>
                <a:lnTo>
                  <a:pt x="48783" y="662971"/>
                </a:lnTo>
                <a:lnTo>
                  <a:pt x="22860" y="714375"/>
                </a:lnTo>
                <a:lnTo>
                  <a:pt x="5715" y="772112"/>
                </a:lnTo>
                <a:lnTo>
                  <a:pt x="0" y="836802"/>
                </a:lnTo>
                <a:lnTo>
                  <a:pt x="0" y="903858"/>
                </a:lnTo>
                <a:lnTo>
                  <a:pt x="591312" y="903858"/>
                </a:lnTo>
                <a:lnTo>
                  <a:pt x="591312" y="741426"/>
                </a:lnTo>
                <a:lnTo>
                  <a:pt x="214375" y="741426"/>
                </a:lnTo>
                <a:lnTo>
                  <a:pt x="215159" y="732639"/>
                </a:lnTo>
                <a:lnTo>
                  <a:pt x="233560" y="695180"/>
                </a:lnTo>
                <a:lnTo>
                  <a:pt x="260350" y="665480"/>
                </a:lnTo>
                <a:lnTo>
                  <a:pt x="295586" y="634922"/>
                </a:lnTo>
                <a:lnTo>
                  <a:pt x="337105" y="603726"/>
                </a:lnTo>
                <a:lnTo>
                  <a:pt x="388080" y="567388"/>
                </a:lnTo>
                <a:lnTo>
                  <a:pt x="409511" y="551814"/>
                </a:lnTo>
                <a:lnTo>
                  <a:pt x="451230" y="519811"/>
                </a:lnTo>
                <a:lnTo>
                  <a:pt x="489743" y="485616"/>
                </a:lnTo>
                <a:lnTo>
                  <a:pt x="523493" y="448182"/>
                </a:lnTo>
                <a:lnTo>
                  <a:pt x="551672" y="406955"/>
                </a:lnTo>
                <a:lnTo>
                  <a:pt x="573659" y="361441"/>
                </a:lnTo>
                <a:lnTo>
                  <a:pt x="587835" y="310276"/>
                </a:lnTo>
                <a:lnTo>
                  <a:pt x="592582" y="252349"/>
                </a:lnTo>
                <a:lnTo>
                  <a:pt x="591365" y="224176"/>
                </a:lnTo>
                <a:lnTo>
                  <a:pt x="587708" y="197373"/>
                </a:lnTo>
                <a:lnTo>
                  <a:pt x="581598" y="171928"/>
                </a:lnTo>
                <a:lnTo>
                  <a:pt x="576006" y="156209"/>
                </a:lnTo>
                <a:close/>
              </a:path>
              <a:path w="593089" h="904239">
                <a:moveTo>
                  <a:pt x="304291" y="0"/>
                </a:moveTo>
                <a:lnTo>
                  <a:pt x="256593" y="2084"/>
                </a:lnTo>
                <a:lnTo>
                  <a:pt x="210528" y="8339"/>
                </a:lnTo>
                <a:lnTo>
                  <a:pt x="166100" y="18764"/>
                </a:lnTo>
                <a:lnTo>
                  <a:pt x="123312" y="33358"/>
                </a:lnTo>
                <a:lnTo>
                  <a:pt x="82168" y="52122"/>
                </a:lnTo>
                <a:lnTo>
                  <a:pt x="42672" y="75056"/>
                </a:lnTo>
                <a:lnTo>
                  <a:pt x="42672" y="247395"/>
                </a:lnTo>
                <a:lnTo>
                  <a:pt x="84978" y="214552"/>
                </a:lnTo>
                <a:lnTo>
                  <a:pt x="128076" y="189018"/>
                </a:lnTo>
                <a:lnTo>
                  <a:pt x="171968" y="170787"/>
                </a:lnTo>
                <a:lnTo>
                  <a:pt x="216651" y="159853"/>
                </a:lnTo>
                <a:lnTo>
                  <a:pt x="262127" y="156209"/>
                </a:lnTo>
                <a:lnTo>
                  <a:pt x="576006" y="156209"/>
                </a:lnTo>
                <a:lnTo>
                  <a:pt x="573024" y="147827"/>
                </a:lnTo>
                <a:lnTo>
                  <a:pt x="549116" y="104584"/>
                </a:lnTo>
                <a:lnTo>
                  <a:pt x="516254" y="68199"/>
                </a:lnTo>
                <a:lnTo>
                  <a:pt x="474995" y="39163"/>
                </a:lnTo>
                <a:lnTo>
                  <a:pt x="425450" y="17652"/>
                </a:lnTo>
                <a:lnTo>
                  <a:pt x="368395" y="4445"/>
                </a:lnTo>
                <a:lnTo>
                  <a:pt x="337224" y="1115"/>
                </a:lnTo>
                <a:lnTo>
                  <a:pt x="304291" y="0"/>
                </a:lnTo>
                <a:close/>
              </a:path>
            </a:pathLst>
          </a:custGeom>
          <a:solidFill>
            <a:srgbClr val="000000">
              <a:alpha val="14901"/>
            </a:srgbClr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4276085" y="2621805"/>
            <a:ext cx="2217493" cy="17509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10748180" y="2452306"/>
            <a:ext cx="1446191" cy="23543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9597446" y="2135075"/>
            <a:ext cx="1435306" cy="23465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8443602" y="1817846"/>
            <a:ext cx="1436861" cy="23465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12835" y="223745"/>
            <a:ext cx="7070917" cy="7668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4898" spc="-77" dirty="0"/>
              <a:t>What </a:t>
            </a:r>
            <a:r>
              <a:rPr sz="4898" spc="-51" dirty="0"/>
              <a:t>is </a:t>
            </a:r>
            <a:r>
              <a:rPr sz="4898" spc="-97" dirty="0"/>
              <a:t>Application</a:t>
            </a:r>
            <a:r>
              <a:rPr sz="4898" spc="-571" dirty="0"/>
              <a:t> </a:t>
            </a:r>
            <a:r>
              <a:rPr sz="4898" spc="-92" dirty="0"/>
              <a:t>Insights?</a:t>
            </a:r>
            <a:endParaRPr sz="4898"/>
          </a:p>
        </p:txBody>
      </p:sp>
    </p:spTree>
    <p:extLst>
      <p:ext uri="{BB962C8B-B14F-4D97-AF65-F5344CB8AC3E}">
        <p14:creationId xmlns:p14="http://schemas.microsoft.com/office/powerpoint/2010/main" val="3722985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11012536" y="6633818"/>
            <a:ext cx="1303127" cy="28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3714875" y="1511535"/>
            <a:ext cx="589621" cy="588325"/>
          </a:xfrm>
          <a:custGeom>
            <a:avLst/>
            <a:gdLst/>
            <a:ahLst/>
            <a:cxnLst/>
            <a:rect l="l" t="t" r="r" b="b"/>
            <a:pathLst>
              <a:path w="577850" h="576580">
                <a:moveTo>
                  <a:pt x="288782" y="0"/>
                </a:moveTo>
                <a:lnTo>
                  <a:pt x="9620" y="267049"/>
                </a:lnTo>
                <a:lnTo>
                  <a:pt x="0" y="288766"/>
                </a:lnTo>
                <a:lnTo>
                  <a:pt x="2405" y="300124"/>
                </a:lnTo>
                <a:lnTo>
                  <a:pt x="9620" y="310483"/>
                </a:lnTo>
                <a:lnTo>
                  <a:pt x="267938" y="568166"/>
                </a:lnTo>
                <a:lnTo>
                  <a:pt x="277532" y="574309"/>
                </a:lnTo>
                <a:lnTo>
                  <a:pt x="288782" y="576357"/>
                </a:lnTo>
                <a:lnTo>
                  <a:pt x="299960" y="574309"/>
                </a:lnTo>
                <a:lnTo>
                  <a:pt x="309340" y="568166"/>
                </a:lnTo>
                <a:lnTo>
                  <a:pt x="367919" y="510159"/>
                </a:lnTo>
                <a:lnTo>
                  <a:pt x="289591" y="510159"/>
                </a:lnTo>
                <a:lnTo>
                  <a:pt x="280908" y="508468"/>
                </a:lnTo>
                <a:lnTo>
                  <a:pt x="273272" y="503396"/>
                </a:lnTo>
                <a:lnTo>
                  <a:pt x="74517" y="304895"/>
                </a:lnTo>
                <a:lnTo>
                  <a:pt x="69445" y="297318"/>
                </a:lnTo>
                <a:lnTo>
                  <a:pt x="67754" y="288766"/>
                </a:lnTo>
                <a:lnTo>
                  <a:pt x="69445" y="280213"/>
                </a:lnTo>
                <a:lnTo>
                  <a:pt x="74517" y="272637"/>
                </a:lnTo>
                <a:lnTo>
                  <a:pt x="273272" y="74517"/>
                </a:lnTo>
                <a:lnTo>
                  <a:pt x="280908" y="69445"/>
                </a:lnTo>
                <a:lnTo>
                  <a:pt x="289591" y="67754"/>
                </a:lnTo>
                <a:lnTo>
                  <a:pt x="368403" y="67754"/>
                </a:lnTo>
                <a:lnTo>
                  <a:pt x="309340" y="9239"/>
                </a:lnTo>
                <a:lnTo>
                  <a:pt x="299960" y="2309"/>
                </a:lnTo>
                <a:lnTo>
                  <a:pt x="288782" y="0"/>
                </a:lnTo>
                <a:close/>
              </a:path>
              <a:path w="577850" h="576580">
                <a:moveTo>
                  <a:pt x="368403" y="67754"/>
                </a:moveTo>
                <a:lnTo>
                  <a:pt x="289591" y="67754"/>
                </a:lnTo>
                <a:lnTo>
                  <a:pt x="298275" y="69445"/>
                </a:lnTo>
                <a:lnTo>
                  <a:pt x="305911" y="74517"/>
                </a:lnTo>
                <a:lnTo>
                  <a:pt x="504666" y="272637"/>
                </a:lnTo>
                <a:lnTo>
                  <a:pt x="509738" y="280213"/>
                </a:lnTo>
                <a:lnTo>
                  <a:pt x="511428" y="288766"/>
                </a:lnTo>
                <a:lnTo>
                  <a:pt x="509738" y="297318"/>
                </a:lnTo>
                <a:lnTo>
                  <a:pt x="504666" y="304895"/>
                </a:lnTo>
                <a:lnTo>
                  <a:pt x="305911" y="503396"/>
                </a:lnTo>
                <a:lnTo>
                  <a:pt x="298275" y="508468"/>
                </a:lnTo>
                <a:lnTo>
                  <a:pt x="289591" y="510159"/>
                </a:lnTo>
                <a:lnTo>
                  <a:pt x="367919" y="510159"/>
                </a:lnTo>
                <a:lnTo>
                  <a:pt x="569563" y="310483"/>
                </a:lnTo>
                <a:lnTo>
                  <a:pt x="575706" y="300124"/>
                </a:lnTo>
                <a:lnTo>
                  <a:pt x="577754" y="288766"/>
                </a:lnTo>
                <a:lnTo>
                  <a:pt x="575706" y="277407"/>
                </a:lnTo>
                <a:lnTo>
                  <a:pt x="569563" y="267049"/>
                </a:lnTo>
                <a:lnTo>
                  <a:pt x="368403" y="67754"/>
                </a:lnTo>
                <a:close/>
              </a:path>
              <a:path w="577850" h="576580">
                <a:moveTo>
                  <a:pt x="325469" y="357727"/>
                </a:moveTo>
                <a:lnTo>
                  <a:pt x="252571" y="357727"/>
                </a:lnTo>
                <a:lnTo>
                  <a:pt x="252571" y="428085"/>
                </a:lnTo>
                <a:lnTo>
                  <a:pt x="325469" y="428085"/>
                </a:lnTo>
                <a:lnTo>
                  <a:pt x="325469" y="357727"/>
                </a:lnTo>
                <a:close/>
              </a:path>
              <a:path w="577850" h="576580">
                <a:moveTo>
                  <a:pt x="321278" y="155797"/>
                </a:moveTo>
                <a:lnTo>
                  <a:pt x="256381" y="155797"/>
                </a:lnTo>
                <a:lnTo>
                  <a:pt x="256381" y="224377"/>
                </a:lnTo>
                <a:lnTo>
                  <a:pt x="272510" y="337788"/>
                </a:lnTo>
                <a:lnTo>
                  <a:pt x="305149" y="337788"/>
                </a:lnTo>
                <a:lnTo>
                  <a:pt x="321278" y="224377"/>
                </a:lnTo>
                <a:lnTo>
                  <a:pt x="321278" y="1557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3896654" y="4301253"/>
            <a:ext cx="258136" cy="1539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3845638" y="3809154"/>
            <a:ext cx="332391" cy="410143"/>
          </a:xfrm>
          <a:custGeom>
            <a:avLst/>
            <a:gdLst/>
            <a:ahLst/>
            <a:cxnLst/>
            <a:rect l="l" t="t" r="r" b="b"/>
            <a:pathLst>
              <a:path w="325754" h="401954">
                <a:moveTo>
                  <a:pt x="302472" y="373181"/>
                </a:moveTo>
                <a:lnTo>
                  <a:pt x="52155" y="373181"/>
                </a:lnTo>
                <a:lnTo>
                  <a:pt x="48980" y="375721"/>
                </a:lnTo>
                <a:lnTo>
                  <a:pt x="48980" y="398962"/>
                </a:lnTo>
                <a:lnTo>
                  <a:pt x="52155" y="401502"/>
                </a:lnTo>
                <a:lnTo>
                  <a:pt x="302472" y="401502"/>
                </a:lnTo>
                <a:lnTo>
                  <a:pt x="305774" y="398962"/>
                </a:lnTo>
                <a:lnTo>
                  <a:pt x="305774" y="375721"/>
                </a:lnTo>
                <a:lnTo>
                  <a:pt x="302472" y="373181"/>
                </a:lnTo>
                <a:close/>
              </a:path>
              <a:path w="325754" h="401954">
                <a:moveTo>
                  <a:pt x="288238" y="200090"/>
                </a:moveTo>
                <a:lnTo>
                  <a:pt x="30184" y="271835"/>
                </a:lnTo>
                <a:lnTo>
                  <a:pt x="4530" y="300156"/>
                </a:lnTo>
                <a:lnTo>
                  <a:pt x="4530" y="300537"/>
                </a:lnTo>
                <a:lnTo>
                  <a:pt x="84032" y="346638"/>
                </a:lnTo>
                <a:lnTo>
                  <a:pt x="84032" y="372038"/>
                </a:lnTo>
                <a:lnTo>
                  <a:pt x="84413" y="373181"/>
                </a:lnTo>
                <a:lnTo>
                  <a:pt x="161248" y="373181"/>
                </a:lnTo>
                <a:lnTo>
                  <a:pt x="161629" y="372038"/>
                </a:lnTo>
                <a:lnTo>
                  <a:pt x="161629" y="369752"/>
                </a:lnTo>
                <a:lnTo>
                  <a:pt x="162099" y="329239"/>
                </a:lnTo>
                <a:lnTo>
                  <a:pt x="162137" y="322254"/>
                </a:lnTo>
                <a:lnTo>
                  <a:pt x="70443" y="322254"/>
                </a:lnTo>
                <a:lnTo>
                  <a:pt x="157946" y="300537"/>
                </a:lnTo>
                <a:lnTo>
                  <a:pt x="300059" y="259262"/>
                </a:lnTo>
                <a:lnTo>
                  <a:pt x="325332" y="230560"/>
                </a:lnTo>
                <a:lnTo>
                  <a:pt x="325332" y="227131"/>
                </a:lnTo>
                <a:lnTo>
                  <a:pt x="324443" y="223448"/>
                </a:lnTo>
                <a:lnTo>
                  <a:pt x="323046" y="220146"/>
                </a:lnTo>
                <a:lnTo>
                  <a:pt x="314888" y="209857"/>
                </a:lnTo>
                <a:lnTo>
                  <a:pt x="302742" y="202985"/>
                </a:lnTo>
                <a:lnTo>
                  <a:pt x="288238" y="200090"/>
                </a:lnTo>
                <a:close/>
              </a:path>
              <a:path w="325754" h="401954">
                <a:moveTo>
                  <a:pt x="247227" y="287202"/>
                </a:moveTo>
                <a:lnTo>
                  <a:pt x="232120" y="289609"/>
                </a:lnTo>
                <a:lnTo>
                  <a:pt x="219811" y="296171"/>
                </a:lnTo>
                <a:lnTo>
                  <a:pt x="211526" y="305901"/>
                </a:lnTo>
                <a:lnTo>
                  <a:pt x="208492" y="317809"/>
                </a:lnTo>
                <a:lnTo>
                  <a:pt x="208492" y="372038"/>
                </a:lnTo>
                <a:lnTo>
                  <a:pt x="208873" y="373181"/>
                </a:lnTo>
                <a:lnTo>
                  <a:pt x="286089" y="373181"/>
                </a:lnTo>
                <a:lnTo>
                  <a:pt x="286089" y="317809"/>
                </a:lnTo>
                <a:lnTo>
                  <a:pt x="283053" y="305901"/>
                </a:lnTo>
                <a:lnTo>
                  <a:pt x="274754" y="296171"/>
                </a:lnTo>
                <a:lnTo>
                  <a:pt x="262407" y="289609"/>
                </a:lnTo>
                <a:lnTo>
                  <a:pt x="247227" y="287202"/>
                </a:lnTo>
                <a:close/>
              </a:path>
              <a:path w="325754" h="401954">
                <a:moveTo>
                  <a:pt x="156930" y="311205"/>
                </a:moveTo>
                <a:lnTo>
                  <a:pt x="70443" y="322254"/>
                </a:lnTo>
                <a:lnTo>
                  <a:pt x="162137" y="322254"/>
                </a:lnTo>
                <a:lnTo>
                  <a:pt x="162137" y="320476"/>
                </a:lnTo>
                <a:lnTo>
                  <a:pt x="160232" y="315650"/>
                </a:lnTo>
                <a:lnTo>
                  <a:pt x="156930" y="311205"/>
                </a:lnTo>
                <a:close/>
              </a:path>
              <a:path w="325754" h="401954">
                <a:moveTo>
                  <a:pt x="283539" y="126519"/>
                </a:moveTo>
                <a:lnTo>
                  <a:pt x="25485" y="198048"/>
                </a:lnTo>
                <a:lnTo>
                  <a:pt x="0" y="225516"/>
                </a:lnTo>
                <a:lnTo>
                  <a:pt x="2117" y="237545"/>
                </a:lnTo>
                <a:lnTo>
                  <a:pt x="10275" y="247888"/>
                </a:lnTo>
                <a:lnTo>
                  <a:pt x="22421" y="254849"/>
                </a:lnTo>
                <a:lnTo>
                  <a:pt x="36925" y="257762"/>
                </a:lnTo>
                <a:lnTo>
                  <a:pt x="52155" y="255960"/>
                </a:lnTo>
                <a:lnTo>
                  <a:pt x="295487" y="185856"/>
                </a:lnTo>
                <a:lnTo>
                  <a:pt x="308363" y="179472"/>
                </a:lnTo>
                <a:lnTo>
                  <a:pt x="317061" y="169933"/>
                </a:lnTo>
                <a:lnTo>
                  <a:pt x="320686" y="158513"/>
                </a:lnTo>
                <a:lnTo>
                  <a:pt x="318347" y="146486"/>
                </a:lnTo>
                <a:lnTo>
                  <a:pt x="310189" y="136132"/>
                </a:lnTo>
                <a:lnTo>
                  <a:pt x="298043" y="129278"/>
                </a:lnTo>
                <a:lnTo>
                  <a:pt x="283539" y="126519"/>
                </a:lnTo>
                <a:close/>
              </a:path>
              <a:path w="325754" h="401954">
                <a:moveTo>
                  <a:pt x="318941" y="74604"/>
                </a:moveTo>
                <a:lnTo>
                  <a:pt x="200491" y="74604"/>
                </a:lnTo>
                <a:lnTo>
                  <a:pt x="100415" y="101147"/>
                </a:lnTo>
                <a:lnTo>
                  <a:pt x="25485" y="122483"/>
                </a:lnTo>
                <a:lnTo>
                  <a:pt x="339" y="151693"/>
                </a:lnTo>
                <a:lnTo>
                  <a:pt x="339" y="154995"/>
                </a:lnTo>
                <a:lnTo>
                  <a:pt x="36925" y="182256"/>
                </a:lnTo>
                <a:lnTo>
                  <a:pt x="52155" y="180395"/>
                </a:lnTo>
                <a:lnTo>
                  <a:pt x="295487" y="110418"/>
                </a:lnTo>
                <a:lnTo>
                  <a:pt x="320633" y="79430"/>
                </a:lnTo>
                <a:lnTo>
                  <a:pt x="320252" y="78287"/>
                </a:lnTo>
                <a:lnTo>
                  <a:pt x="318941" y="74604"/>
                </a:lnTo>
                <a:close/>
              </a:path>
              <a:path w="325754" h="401954">
                <a:moveTo>
                  <a:pt x="196536" y="0"/>
                </a:moveTo>
                <a:lnTo>
                  <a:pt x="72729" y="31551"/>
                </a:lnTo>
                <a:lnTo>
                  <a:pt x="46642" y="60253"/>
                </a:lnTo>
                <a:lnTo>
                  <a:pt x="46567" y="62793"/>
                </a:lnTo>
                <a:lnTo>
                  <a:pt x="47075" y="63936"/>
                </a:lnTo>
                <a:lnTo>
                  <a:pt x="50629" y="73822"/>
                </a:lnTo>
                <a:lnTo>
                  <a:pt x="57886" y="82065"/>
                </a:lnTo>
                <a:lnTo>
                  <a:pt x="68024" y="87975"/>
                </a:lnTo>
                <a:lnTo>
                  <a:pt x="80222" y="90860"/>
                </a:lnTo>
                <a:lnTo>
                  <a:pt x="108797" y="94162"/>
                </a:lnTo>
                <a:lnTo>
                  <a:pt x="200491" y="74604"/>
                </a:lnTo>
                <a:lnTo>
                  <a:pt x="318941" y="74604"/>
                </a:lnTo>
                <a:lnTo>
                  <a:pt x="286978" y="50982"/>
                </a:lnTo>
                <a:lnTo>
                  <a:pt x="228558" y="44759"/>
                </a:lnTo>
                <a:lnTo>
                  <a:pt x="231352" y="40314"/>
                </a:lnTo>
                <a:lnTo>
                  <a:pt x="233257" y="35488"/>
                </a:lnTo>
                <a:lnTo>
                  <a:pt x="233257" y="27106"/>
                </a:lnTo>
                <a:lnTo>
                  <a:pt x="232749" y="23804"/>
                </a:lnTo>
                <a:lnTo>
                  <a:pt x="230844" y="20502"/>
                </a:lnTo>
                <a:lnTo>
                  <a:pt x="222980" y="9921"/>
                </a:lnTo>
                <a:lnTo>
                  <a:pt x="210984" y="2913"/>
                </a:lnTo>
                <a:lnTo>
                  <a:pt x="1965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3893542" y="4237496"/>
            <a:ext cx="263062" cy="46651"/>
          </a:xfrm>
          <a:custGeom>
            <a:avLst/>
            <a:gdLst/>
            <a:ahLst/>
            <a:cxnLst/>
            <a:rect l="l" t="t" r="r" b="b"/>
            <a:pathLst>
              <a:path w="257810" h="45720">
                <a:moveTo>
                  <a:pt x="253746" y="0"/>
                </a:moveTo>
                <a:lnTo>
                  <a:pt x="3810" y="0"/>
                </a:lnTo>
                <a:lnTo>
                  <a:pt x="0" y="2539"/>
                </a:lnTo>
                <a:lnTo>
                  <a:pt x="0" y="42799"/>
                </a:lnTo>
                <a:lnTo>
                  <a:pt x="3810" y="45719"/>
                </a:lnTo>
                <a:lnTo>
                  <a:pt x="253746" y="45719"/>
                </a:lnTo>
                <a:lnTo>
                  <a:pt x="256666" y="43814"/>
                </a:lnTo>
                <a:lnTo>
                  <a:pt x="257555" y="42037"/>
                </a:lnTo>
                <a:lnTo>
                  <a:pt x="257555" y="3682"/>
                </a:lnTo>
                <a:lnTo>
                  <a:pt x="256666" y="1524"/>
                </a:lnTo>
                <a:lnTo>
                  <a:pt x="2537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630891" y="1481957"/>
            <a:ext cx="1433660" cy="2974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453784" y="1805407"/>
            <a:ext cx="3122400" cy="0"/>
          </a:xfrm>
          <a:custGeom>
            <a:avLst/>
            <a:gdLst/>
            <a:ahLst/>
            <a:cxnLst/>
            <a:rect l="l" t="t" r="r" b="b"/>
            <a:pathLst>
              <a:path w="3060065">
                <a:moveTo>
                  <a:pt x="0" y="0"/>
                </a:moveTo>
                <a:lnTo>
                  <a:pt x="3060065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484614" y="2068856"/>
            <a:ext cx="104796" cy="1036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759131" y="1999657"/>
            <a:ext cx="2863963" cy="22288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484614" y="2392306"/>
            <a:ext cx="104796" cy="10367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759131" y="2323107"/>
            <a:ext cx="4123679" cy="22289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794146" y="2654590"/>
            <a:ext cx="1667331" cy="2153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484614" y="3042315"/>
            <a:ext cx="104796" cy="1036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775096" y="2971301"/>
            <a:ext cx="4249353" cy="22470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794164" y="3296304"/>
            <a:ext cx="788713" cy="17390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634908" y="3807138"/>
            <a:ext cx="1211937" cy="2292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453784" y="4130198"/>
            <a:ext cx="3122400" cy="0"/>
          </a:xfrm>
          <a:custGeom>
            <a:avLst/>
            <a:gdLst/>
            <a:ahLst/>
            <a:cxnLst/>
            <a:rect l="l" t="t" r="r" b="b"/>
            <a:pathLst>
              <a:path w="3060065">
                <a:moveTo>
                  <a:pt x="0" y="0"/>
                </a:moveTo>
                <a:lnTo>
                  <a:pt x="3060065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505257" y="4519348"/>
            <a:ext cx="104796" cy="1037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795740" y="4450148"/>
            <a:ext cx="2855605" cy="17209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505257" y="4842796"/>
            <a:ext cx="104796" cy="10379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795739" y="4771912"/>
            <a:ext cx="4655310" cy="22457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823043" y="5150826"/>
            <a:ext cx="828773" cy="16962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505257" y="5492805"/>
            <a:ext cx="104796" cy="1037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793718" y="5423605"/>
            <a:ext cx="2702122" cy="22289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3526681" y="5520858"/>
            <a:ext cx="61055" cy="100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3613117" y="5423605"/>
            <a:ext cx="1333320" cy="22185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505257" y="5817862"/>
            <a:ext cx="104796" cy="103695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782003" y="5746875"/>
            <a:ext cx="5001048" cy="22357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505257" y="6142866"/>
            <a:ext cx="104796" cy="103695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795739" y="6073666"/>
            <a:ext cx="2326631" cy="172001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6022399" y="1365329"/>
            <a:ext cx="2981019" cy="501346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9256891" y="1363773"/>
            <a:ext cx="2981019" cy="501501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412834" y="223745"/>
            <a:ext cx="8371970" cy="7668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4898" spc="-77" dirty="0"/>
              <a:t>Identify </a:t>
            </a:r>
            <a:r>
              <a:rPr sz="4898" dirty="0"/>
              <a:t>&amp; </a:t>
            </a:r>
            <a:r>
              <a:rPr sz="4898" spc="-194" dirty="0"/>
              <a:t>Triage </a:t>
            </a:r>
            <a:r>
              <a:rPr sz="4898" spc="-92" dirty="0"/>
              <a:t>issues.</a:t>
            </a:r>
            <a:r>
              <a:rPr sz="4898" spc="-617" dirty="0"/>
              <a:t> </a:t>
            </a:r>
            <a:r>
              <a:rPr sz="4898" spc="-107" dirty="0"/>
              <a:t>Availablity</a:t>
            </a:r>
            <a:endParaRPr sz="4898"/>
          </a:p>
        </p:txBody>
      </p:sp>
    </p:spTree>
    <p:extLst>
      <p:ext uri="{BB962C8B-B14F-4D97-AF65-F5344CB8AC3E}">
        <p14:creationId xmlns:p14="http://schemas.microsoft.com/office/powerpoint/2010/main" val="17285344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11012536" y="6633818"/>
            <a:ext cx="1303127" cy="28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482397" y="396407"/>
            <a:ext cx="10259302" cy="6113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3714875" y="1511535"/>
            <a:ext cx="589621" cy="588325"/>
          </a:xfrm>
          <a:custGeom>
            <a:avLst/>
            <a:gdLst/>
            <a:ahLst/>
            <a:cxnLst/>
            <a:rect l="l" t="t" r="r" b="b"/>
            <a:pathLst>
              <a:path w="577850" h="576580">
                <a:moveTo>
                  <a:pt x="288782" y="0"/>
                </a:moveTo>
                <a:lnTo>
                  <a:pt x="9620" y="267049"/>
                </a:lnTo>
                <a:lnTo>
                  <a:pt x="0" y="288766"/>
                </a:lnTo>
                <a:lnTo>
                  <a:pt x="2405" y="300124"/>
                </a:lnTo>
                <a:lnTo>
                  <a:pt x="9620" y="310483"/>
                </a:lnTo>
                <a:lnTo>
                  <a:pt x="267938" y="568166"/>
                </a:lnTo>
                <a:lnTo>
                  <a:pt x="277532" y="574309"/>
                </a:lnTo>
                <a:lnTo>
                  <a:pt x="288782" y="576357"/>
                </a:lnTo>
                <a:lnTo>
                  <a:pt x="299960" y="574309"/>
                </a:lnTo>
                <a:lnTo>
                  <a:pt x="309340" y="568166"/>
                </a:lnTo>
                <a:lnTo>
                  <a:pt x="367919" y="510159"/>
                </a:lnTo>
                <a:lnTo>
                  <a:pt x="289591" y="510159"/>
                </a:lnTo>
                <a:lnTo>
                  <a:pt x="280908" y="508468"/>
                </a:lnTo>
                <a:lnTo>
                  <a:pt x="273272" y="503396"/>
                </a:lnTo>
                <a:lnTo>
                  <a:pt x="74517" y="304895"/>
                </a:lnTo>
                <a:lnTo>
                  <a:pt x="69445" y="297318"/>
                </a:lnTo>
                <a:lnTo>
                  <a:pt x="67754" y="288766"/>
                </a:lnTo>
                <a:lnTo>
                  <a:pt x="69445" y="280213"/>
                </a:lnTo>
                <a:lnTo>
                  <a:pt x="74517" y="272637"/>
                </a:lnTo>
                <a:lnTo>
                  <a:pt x="273272" y="74517"/>
                </a:lnTo>
                <a:lnTo>
                  <a:pt x="280908" y="69445"/>
                </a:lnTo>
                <a:lnTo>
                  <a:pt x="289591" y="67754"/>
                </a:lnTo>
                <a:lnTo>
                  <a:pt x="368403" y="67754"/>
                </a:lnTo>
                <a:lnTo>
                  <a:pt x="309340" y="9239"/>
                </a:lnTo>
                <a:lnTo>
                  <a:pt x="299960" y="2309"/>
                </a:lnTo>
                <a:lnTo>
                  <a:pt x="288782" y="0"/>
                </a:lnTo>
                <a:close/>
              </a:path>
              <a:path w="577850" h="576580">
                <a:moveTo>
                  <a:pt x="368403" y="67754"/>
                </a:moveTo>
                <a:lnTo>
                  <a:pt x="289591" y="67754"/>
                </a:lnTo>
                <a:lnTo>
                  <a:pt x="298275" y="69445"/>
                </a:lnTo>
                <a:lnTo>
                  <a:pt x="305911" y="74517"/>
                </a:lnTo>
                <a:lnTo>
                  <a:pt x="504666" y="272637"/>
                </a:lnTo>
                <a:lnTo>
                  <a:pt x="509738" y="280213"/>
                </a:lnTo>
                <a:lnTo>
                  <a:pt x="511428" y="288766"/>
                </a:lnTo>
                <a:lnTo>
                  <a:pt x="509738" y="297318"/>
                </a:lnTo>
                <a:lnTo>
                  <a:pt x="504666" y="304895"/>
                </a:lnTo>
                <a:lnTo>
                  <a:pt x="305911" y="503396"/>
                </a:lnTo>
                <a:lnTo>
                  <a:pt x="298275" y="508468"/>
                </a:lnTo>
                <a:lnTo>
                  <a:pt x="289591" y="510159"/>
                </a:lnTo>
                <a:lnTo>
                  <a:pt x="367919" y="510159"/>
                </a:lnTo>
                <a:lnTo>
                  <a:pt x="569563" y="310483"/>
                </a:lnTo>
                <a:lnTo>
                  <a:pt x="575706" y="300124"/>
                </a:lnTo>
                <a:lnTo>
                  <a:pt x="577754" y="288766"/>
                </a:lnTo>
                <a:lnTo>
                  <a:pt x="575706" y="277407"/>
                </a:lnTo>
                <a:lnTo>
                  <a:pt x="569563" y="267049"/>
                </a:lnTo>
                <a:lnTo>
                  <a:pt x="368403" y="67754"/>
                </a:lnTo>
                <a:close/>
              </a:path>
              <a:path w="577850" h="576580">
                <a:moveTo>
                  <a:pt x="325469" y="357727"/>
                </a:moveTo>
                <a:lnTo>
                  <a:pt x="252571" y="357727"/>
                </a:lnTo>
                <a:lnTo>
                  <a:pt x="252571" y="428085"/>
                </a:lnTo>
                <a:lnTo>
                  <a:pt x="325469" y="428085"/>
                </a:lnTo>
                <a:lnTo>
                  <a:pt x="325469" y="357727"/>
                </a:lnTo>
                <a:close/>
              </a:path>
              <a:path w="577850" h="576580">
                <a:moveTo>
                  <a:pt x="321278" y="155797"/>
                </a:moveTo>
                <a:lnTo>
                  <a:pt x="256381" y="155797"/>
                </a:lnTo>
                <a:lnTo>
                  <a:pt x="256381" y="224377"/>
                </a:lnTo>
                <a:lnTo>
                  <a:pt x="272510" y="337788"/>
                </a:lnTo>
                <a:lnTo>
                  <a:pt x="305149" y="337788"/>
                </a:lnTo>
                <a:lnTo>
                  <a:pt x="321278" y="224377"/>
                </a:lnTo>
                <a:lnTo>
                  <a:pt x="321278" y="15579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3896654" y="4136418"/>
            <a:ext cx="258136" cy="1539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3845638" y="3644320"/>
            <a:ext cx="332391" cy="410143"/>
          </a:xfrm>
          <a:custGeom>
            <a:avLst/>
            <a:gdLst/>
            <a:ahLst/>
            <a:cxnLst/>
            <a:rect l="l" t="t" r="r" b="b"/>
            <a:pathLst>
              <a:path w="325754" h="401954">
                <a:moveTo>
                  <a:pt x="302472" y="373181"/>
                </a:moveTo>
                <a:lnTo>
                  <a:pt x="52155" y="373181"/>
                </a:lnTo>
                <a:lnTo>
                  <a:pt x="48980" y="375721"/>
                </a:lnTo>
                <a:lnTo>
                  <a:pt x="48980" y="398962"/>
                </a:lnTo>
                <a:lnTo>
                  <a:pt x="52155" y="401502"/>
                </a:lnTo>
                <a:lnTo>
                  <a:pt x="302472" y="401502"/>
                </a:lnTo>
                <a:lnTo>
                  <a:pt x="305774" y="398962"/>
                </a:lnTo>
                <a:lnTo>
                  <a:pt x="305774" y="375721"/>
                </a:lnTo>
                <a:lnTo>
                  <a:pt x="302472" y="373181"/>
                </a:lnTo>
                <a:close/>
              </a:path>
              <a:path w="325754" h="401954">
                <a:moveTo>
                  <a:pt x="288238" y="200090"/>
                </a:moveTo>
                <a:lnTo>
                  <a:pt x="30184" y="271835"/>
                </a:lnTo>
                <a:lnTo>
                  <a:pt x="4530" y="300156"/>
                </a:lnTo>
                <a:lnTo>
                  <a:pt x="4530" y="300537"/>
                </a:lnTo>
                <a:lnTo>
                  <a:pt x="84032" y="346638"/>
                </a:lnTo>
                <a:lnTo>
                  <a:pt x="84032" y="372038"/>
                </a:lnTo>
                <a:lnTo>
                  <a:pt x="84413" y="373181"/>
                </a:lnTo>
                <a:lnTo>
                  <a:pt x="161248" y="373181"/>
                </a:lnTo>
                <a:lnTo>
                  <a:pt x="161629" y="372038"/>
                </a:lnTo>
                <a:lnTo>
                  <a:pt x="161629" y="369752"/>
                </a:lnTo>
                <a:lnTo>
                  <a:pt x="162099" y="329239"/>
                </a:lnTo>
                <a:lnTo>
                  <a:pt x="162137" y="322254"/>
                </a:lnTo>
                <a:lnTo>
                  <a:pt x="70443" y="322254"/>
                </a:lnTo>
                <a:lnTo>
                  <a:pt x="157946" y="300537"/>
                </a:lnTo>
                <a:lnTo>
                  <a:pt x="300059" y="259262"/>
                </a:lnTo>
                <a:lnTo>
                  <a:pt x="325332" y="230560"/>
                </a:lnTo>
                <a:lnTo>
                  <a:pt x="325332" y="227131"/>
                </a:lnTo>
                <a:lnTo>
                  <a:pt x="324443" y="223448"/>
                </a:lnTo>
                <a:lnTo>
                  <a:pt x="323046" y="220146"/>
                </a:lnTo>
                <a:lnTo>
                  <a:pt x="314888" y="209857"/>
                </a:lnTo>
                <a:lnTo>
                  <a:pt x="302742" y="202985"/>
                </a:lnTo>
                <a:lnTo>
                  <a:pt x="288238" y="200090"/>
                </a:lnTo>
                <a:close/>
              </a:path>
              <a:path w="325754" h="401954">
                <a:moveTo>
                  <a:pt x="247227" y="287202"/>
                </a:moveTo>
                <a:lnTo>
                  <a:pt x="232120" y="289609"/>
                </a:lnTo>
                <a:lnTo>
                  <a:pt x="219811" y="296171"/>
                </a:lnTo>
                <a:lnTo>
                  <a:pt x="211526" y="305901"/>
                </a:lnTo>
                <a:lnTo>
                  <a:pt x="208492" y="317809"/>
                </a:lnTo>
                <a:lnTo>
                  <a:pt x="208492" y="372038"/>
                </a:lnTo>
                <a:lnTo>
                  <a:pt x="208873" y="373181"/>
                </a:lnTo>
                <a:lnTo>
                  <a:pt x="286089" y="373181"/>
                </a:lnTo>
                <a:lnTo>
                  <a:pt x="286089" y="317809"/>
                </a:lnTo>
                <a:lnTo>
                  <a:pt x="283053" y="305901"/>
                </a:lnTo>
                <a:lnTo>
                  <a:pt x="274754" y="296171"/>
                </a:lnTo>
                <a:lnTo>
                  <a:pt x="262407" y="289609"/>
                </a:lnTo>
                <a:lnTo>
                  <a:pt x="247227" y="287202"/>
                </a:lnTo>
                <a:close/>
              </a:path>
              <a:path w="325754" h="401954">
                <a:moveTo>
                  <a:pt x="156930" y="311205"/>
                </a:moveTo>
                <a:lnTo>
                  <a:pt x="70443" y="322254"/>
                </a:lnTo>
                <a:lnTo>
                  <a:pt x="162137" y="322254"/>
                </a:lnTo>
                <a:lnTo>
                  <a:pt x="162137" y="320476"/>
                </a:lnTo>
                <a:lnTo>
                  <a:pt x="160232" y="315650"/>
                </a:lnTo>
                <a:lnTo>
                  <a:pt x="156930" y="311205"/>
                </a:lnTo>
                <a:close/>
              </a:path>
              <a:path w="325754" h="401954">
                <a:moveTo>
                  <a:pt x="283539" y="126519"/>
                </a:moveTo>
                <a:lnTo>
                  <a:pt x="25485" y="198048"/>
                </a:lnTo>
                <a:lnTo>
                  <a:pt x="0" y="225516"/>
                </a:lnTo>
                <a:lnTo>
                  <a:pt x="2117" y="237545"/>
                </a:lnTo>
                <a:lnTo>
                  <a:pt x="10275" y="247888"/>
                </a:lnTo>
                <a:lnTo>
                  <a:pt x="22421" y="254849"/>
                </a:lnTo>
                <a:lnTo>
                  <a:pt x="36925" y="257762"/>
                </a:lnTo>
                <a:lnTo>
                  <a:pt x="52155" y="255960"/>
                </a:lnTo>
                <a:lnTo>
                  <a:pt x="295487" y="185856"/>
                </a:lnTo>
                <a:lnTo>
                  <a:pt x="308363" y="179472"/>
                </a:lnTo>
                <a:lnTo>
                  <a:pt x="317061" y="169933"/>
                </a:lnTo>
                <a:lnTo>
                  <a:pt x="320686" y="158513"/>
                </a:lnTo>
                <a:lnTo>
                  <a:pt x="318347" y="146486"/>
                </a:lnTo>
                <a:lnTo>
                  <a:pt x="310189" y="136132"/>
                </a:lnTo>
                <a:lnTo>
                  <a:pt x="298043" y="129278"/>
                </a:lnTo>
                <a:lnTo>
                  <a:pt x="283539" y="126519"/>
                </a:lnTo>
                <a:close/>
              </a:path>
              <a:path w="325754" h="401954">
                <a:moveTo>
                  <a:pt x="318941" y="74604"/>
                </a:moveTo>
                <a:lnTo>
                  <a:pt x="200491" y="74604"/>
                </a:lnTo>
                <a:lnTo>
                  <a:pt x="100415" y="101147"/>
                </a:lnTo>
                <a:lnTo>
                  <a:pt x="25485" y="122483"/>
                </a:lnTo>
                <a:lnTo>
                  <a:pt x="339" y="151693"/>
                </a:lnTo>
                <a:lnTo>
                  <a:pt x="339" y="154995"/>
                </a:lnTo>
                <a:lnTo>
                  <a:pt x="36925" y="182256"/>
                </a:lnTo>
                <a:lnTo>
                  <a:pt x="52155" y="180395"/>
                </a:lnTo>
                <a:lnTo>
                  <a:pt x="295487" y="110418"/>
                </a:lnTo>
                <a:lnTo>
                  <a:pt x="320633" y="79430"/>
                </a:lnTo>
                <a:lnTo>
                  <a:pt x="320252" y="78287"/>
                </a:lnTo>
                <a:lnTo>
                  <a:pt x="318941" y="74604"/>
                </a:lnTo>
                <a:close/>
              </a:path>
              <a:path w="325754" h="401954">
                <a:moveTo>
                  <a:pt x="196536" y="0"/>
                </a:moveTo>
                <a:lnTo>
                  <a:pt x="72729" y="31551"/>
                </a:lnTo>
                <a:lnTo>
                  <a:pt x="46642" y="60253"/>
                </a:lnTo>
                <a:lnTo>
                  <a:pt x="46567" y="62793"/>
                </a:lnTo>
                <a:lnTo>
                  <a:pt x="47075" y="63936"/>
                </a:lnTo>
                <a:lnTo>
                  <a:pt x="50629" y="73822"/>
                </a:lnTo>
                <a:lnTo>
                  <a:pt x="57886" y="82065"/>
                </a:lnTo>
                <a:lnTo>
                  <a:pt x="68024" y="87975"/>
                </a:lnTo>
                <a:lnTo>
                  <a:pt x="80222" y="90860"/>
                </a:lnTo>
                <a:lnTo>
                  <a:pt x="108797" y="94162"/>
                </a:lnTo>
                <a:lnTo>
                  <a:pt x="200491" y="74604"/>
                </a:lnTo>
                <a:lnTo>
                  <a:pt x="318941" y="74604"/>
                </a:lnTo>
                <a:lnTo>
                  <a:pt x="286978" y="50982"/>
                </a:lnTo>
                <a:lnTo>
                  <a:pt x="228558" y="44759"/>
                </a:lnTo>
                <a:lnTo>
                  <a:pt x="231352" y="40314"/>
                </a:lnTo>
                <a:lnTo>
                  <a:pt x="233257" y="35488"/>
                </a:lnTo>
                <a:lnTo>
                  <a:pt x="233257" y="27106"/>
                </a:lnTo>
                <a:lnTo>
                  <a:pt x="232749" y="23804"/>
                </a:lnTo>
                <a:lnTo>
                  <a:pt x="230844" y="20502"/>
                </a:lnTo>
                <a:lnTo>
                  <a:pt x="222980" y="9921"/>
                </a:lnTo>
                <a:lnTo>
                  <a:pt x="210984" y="2913"/>
                </a:lnTo>
                <a:lnTo>
                  <a:pt x="1965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3893542" y="4072661"/>
            <a:ext cx="263062" cy="46651"/>
          </a:xfrm>
          <a:custGeom>
            <a:avLst/>
            <a:gdLst/>
            <a:ahLst/>
            <a:cxnLst/>
            <a:rect l="l" t="t" r="r" b="b"/>
            <a:pathLst>
              <a:path w="257810" h="45720">
                <a:moveTo>
                  <a:pt x="253746" y="0"/>
                </a:moveTo>
                <a:lnTo>
                  <a:pt x="3810" y="0"/>
                </a:lnTo>
                <a:lnTo>
                  <a:pt x="0" y="2540"/>
                </a:lnTo>
                <a:lnTo>
                  <a:pt x="0" y="42799"/>
                </a:lnTo>
                <a:lnTo>
                  <a:pt x="3810" y="45720"/>
                </a:lnTo>
                <a:lnTo>
                  <a:pt x="253746" y="45720"/>
                </a:lnTo>
                <a:lnTo>
                  <a:pt x="256666" y="43815"/>
                </a:lnTo>
                <a:lnTo>
                  <a:pt x="257555" y="42037"/>
                </a:lnTo>
                <a:lnTo>
                  <a:pt x="257555" y="3683"/>
                </a:lnTo>
                <a:lnTo>
                  <a:pt x="256666" y="1524"/>
                </a:lnTo>
                <a:lnTo>
                  <a:pt x="2537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630891" y="1482087"/>
            <a:ext cx="1433660" cy="29727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453784" y="1805407"/>
            <a:ext cx="3122400" cy="0"/>
          </a:xfrm>
          <a:custGeom>
            <a:avLst/>
            <a:gdLst/>
            <a:ahLst/>
            <a:cxnLst/>
            <a:rect l="l" t="t" r="r" b="b"/>
            <a:pathLst>
              <a:path w="3060065">
                <a:moveTo>
                  <a:pt x="0" y="0"/>
                </a:moveTo>
                <a:lnTo>
                  <a:pt x="3060065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484614" y="2068857"/>
            <a:ext cx="104796" cy="103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773074" y="1997972"/>
            <a:ext cx="2692572" cy="1737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798940" y="2323107"/>
            <a:ext cx="1349972" cy="22185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484614" y="2717311"/>
            <a:ext cx="104796" cy="10379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766725" y="2648111"/>
            <a:ext cx="2707085" cy="2228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484614" y="3042315"/>
            <a:ext cx="104796" cy="1037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775096" y="2979594"/>
            <a:ext cx="2746921" cy="2153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634908" y="3642043"/>
            <a:ext cx="1211937" cy="22910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453784" y="3965363"/>
            <a:ext cx="3122400" cy="0"/>
          </a:xfrm>
          <a:custGeom>
            <a:avLst/>
            <a:gdLst/>
            <a:ahLst/>
            <a:cxnLst/>
            <a:rect l="l" t="t" r="r" b="b"/>
            <a:pathLst>
              <a:path w="3060065">
                <a:moveTo>
                  <a:pt x="0" y="0"/>
                </a:moveTo>
                <a:lnTo>
                  <a:pt x="3060065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505257" y="4354254"/>
            <a:ext cx="104796" cy="1036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795739" y="4285055"/>
            <a:ext cx="2958238" cy="17196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505257" y="4677703"/>
            <a:ext cx="104796" cy="10367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795739" y="4606689"/>
            <a:ext cx="4427755" cy="22470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823043" y="4942709"/>
            <a:ext cx="1400511" cy="2126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505257" y="5327712"/>
            <a:ext cx="104796" cy="10367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795739" y="5258513"/>
            <a:ext cx="439131" cy="17196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1265673" y="5355764"/>
            <a:ext cx="61055" cy="1004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1349750" y="5256698"/>
            <a:ext cx="4183587" cy="2247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823043" y="5592716"/>
            <a:ext cx="655645" cy="16280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505257" y="5977733"/>
            <a:ext cx="104796" cy="103682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795739" y="5906745"/>
            <a:ext cx="4351169" cy="22467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807311" y="6233524"/>
            <a:ext cx="2764726" cy="22290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5672514" y="1338892"/>
            <a:ext cx="3130303" cy="5089660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9102942" y="1340448"/>
            <a:ext cx="3128749" cy="5100546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9353544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11012536" y="6633818"/>
            <a:ext cx="1303127" cy="2845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482398" y="392907"/>
            <a:ext cx="9200316" cy="6065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3714879" y="1519343"/>
            <a:ext cx="589621" cy="589621"/>
          </a:xfrm>
          <a:custGeom>
            <a:avLst/>
            <a:gdLst/>
            <a:ahLst/>
            <a:cxnLst/>
            <a:rect l="l" t="t" r="r" b="b"/>
            <a:pathLst>
              <a:path w="577850" h="577850">
                <a:moveTo>
                  <a:pt x="288778" y="0"/>
                </a:moveTo>
                <a:lnTo>
                  <a:pt x="9616" y="267652"/>
                </a:lnTo>
                <a:lnTo>
                  <a:pt x="0" y="289496"/>
                </a:lnTo>
                <a:lnTo>
                  <a:pt x="2401" y="300853"/>
                </a:lnTo>
                <a:lnTo>
                  <a:pt x="9616" y="311213"/>
                </a:lnTo>
                <a:lnTo>
                  <a:pt x="267934" y="569658"/>
                </a:lnTo>
                <a:lnTo>
                  <a:pt x="277529" y="575802"/>
                </a:lnTo>
                <a:lnTo>
                  <a:pt x="288778" y="577850"/>
                </a:lnTo>
                <a:lnTo>
                  <a:pt x="299956" y="575802"/>
                </a:lnTo>
                <a:lnTo>
                  <a:pt x="309336" y="569658"/>
                </a:lnTo>
                <a:lnTo>
                  <a:pt x="367871" y="511524"/>
                </a:lnTo>
                <a:lnTo>
                  <a:pt x="289588" y="511524"/>
                </a:lnTo>
                <a:lnTo>
                  <a:pt x="280904" y="509833"/>
                </a:lnTo>
                <a:lnTo>
                  <a:pt x="273268" y="504761"/>
                </a:lnTo>
                <a:lnTo>
                  <a:pt x="74513" y="305625"/>
                </a:lnTo>
                <a:lnTo>
                  <a:pt x="69441" y="298049"/>
                </a:lnTo>
                <a:lnTo>
                  <a:pt x="67754" y="289480"/>
                </a:lnTo>
                <a:lnTo>
                  <a:pt x="69441" y="280943"/>
                </a:lnTo>
                <a:lnTo>
                  <a:pt x="74513" y="273367"/>
                </a:lnTo>
                <a:lnTo>
                  <a:pt x="273268" y="74612"/>
                </a:lnTo>
                <a:lnTo>
                  <a:pt x="280904" y="69540"/>
                </a:lnTo>
                <a:lnTo>
                  <a:pt x="289588" y="67849"/>
                </a:lnTo>
                <a:lnTo>
                  <a:pt x="368283" y="67849"/>
                </a:lnTo>
                <a:lnTo>
                  <a:pt x="309336" y="9334"/>
                </a:lnTo>
                <a:lnTo>
                  <a:pt x="299956" y="2333"/>
                </a:lnTo>
                <a:lnTo>
                  <a:pt x="288778" y="0"/>
                </a:lnTo>
                <a:close/>
              </a:path>
              <a:path w="577850" h="577850">
                <a:moveTo>
                  <a:pt x="368283" y="67849"/>
                </a:moveTo>
                <a:lnTo>
                  <a:pt x="289588" y="67849"/>
                </a:lnTo>
                <a:lnTo>
                  <a:pt x="298272" y="69540"/>
                </a:lnTo>
                <a:lnTo>
                  <a:pt x="305907" y="74612"/>
                </a:lnTo>
                <a:lnTo>
                  <a:pt x="504662" y="273367"/>
                </a:lnTo>
                <a:lnTo>
                  <a:pt x="509734" y="280943"/>
                </a:lnTo>
                <a:lnTo>
                  <a:pt x="511425" y="289496"/>
                </a:lnTo>
                <a:lnTo>
                  <a:pt x="509734" y="298049"/>
                </a:lnTo>
                <a:lnTo>
                  <a:pt x="504662" y="305625"/>
                </a:lnTo>
                <a:lnTo>
                  <a:pt x="305907" y="504761"/>
                </a:lnTo>
                <a:lnTo>
                  <a:pt x="298272" y="509833"/>
                </a:lnTo>
                <a:lnTo>
                  <a:pt x="289588" y="511524"/>
                </a:lnTo>
                <a:lnTo>
                  <a:pt x="367871" y="511524"/>
                </a:lnTo>
                <a:lnTo>
                  <a:pt x="569559" y="311213"/>
                </a:lnTo>
                <a:lnTo>
                  <a:pt x="575703" y="300853"/>
                </a:lnTo>
                <a:lnTo>
                  <a:pt x="577751" y="289480"/>
                </a:lnTo>
                <a:lnTo>
                  <a:pt x="575703" y="278084"/>
                </a:lnTo>
                <a:lnTo>
                  <a:pt x="569559" y="267652"/>
                </a:lnTo>
                <a:lnTo>
                  <a:pt x="368283" y="67849"/>
                </a:lnTo>
                <a:close/>
              </a:path>
              <a:path w="577850" h="577850">
                <a:moveTo>
                  <a:pt x="325465" y="358584"/>
                </a:moveTo>
                <a:lnTo>
                  <a:pt x="252567" y="358584"/>
                </a:lnTo>
                <a:lnTo>
                  <a:pt x="252567" y="429196"/>
                </a:lnTo>
                <a:lnTo>
                  <a:pt x="325465" y="429196"/>
                </a:lnTo>
                <a:lnTo>
                  <a:pt x="325465" y="358584"/>
                </a:lnTo>
                <a:close/>
              </a:path>
              <a:path w="577850" h="577850">
                <a:moveTo>
                  <a:pt x="321274" y="156146"/>
                </a:moveTo>
                <a:lnTo>
                  <a:pt x="256377" y="156146"/>
                </a:lnTo>
                <a:lnTo>
                  <a:pt x="256377" y="224853"/>
                </a:lnTo>
                <a:lnTo>
                  <a:pt x="272506" y="338645"/>
                </a:lnTo>
                <a:lnTo>
                  <a:pt x="305145" y="338645"/>
                </a:lnTo>
                <a:lnTo>
                  <a:pt x="321274" y="224853"/>
                </a:lnTo>
                <a:lnTo>
                  <a:pt x="321274" y="1561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3896654" y="4144193"/>
            <a:ext cx="258136" cy="1539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3845638" y="3652095"/>
            <a:ext cx="332391" cy="410143"/>
          </a:xfrm>
          <a:custGeom>
            <a:avLst/>
            <a:gdLst/>
            <a:ahLst/>
            <a:cxnLst/>
            <a:rect l="l" t="t" r="r" b="b"/>
            <a:pathLst>
              <a:path w="325754" h="401954">
                <a:moveTo>
                  <a:pt x="302472" y="373181"/>
                </a:moveTo>
                <a:lnTo>
                  <a:pt x="52155" y="373181"/>
                </a:lnTo>
                <a:lnTo>
                  <a:pt x="48980" y="375721"/>
                </a:lnTo>
                <a:lnTo>
                  <a:pt x="48980" y="398962"/>
                </a:lnTo>
                <a:lnTo>
                  <a:pt x="52155" y="401502"/>
                </a:lnTo>
                <a:lnTo>
                  <a:pt x="302472" y="401502"/>
                </a:lnTo>
                <a:lnTo>
                  <a:pt x="305774" y="398962"/>
                </a:lnTo>
                <a:lnTo>
                  <a:pt x="305774" y="375721"/>
                </a:lnTo>
                <a:lnTo>
                  <a:pt x="302472" y="373181"/>
                </a:lnTo>
                <a:close/>
              </a:path>
              <a:path w="325754" h="401954">
                <a:moveTo>
                  <a:pt x="288238" y="200090"/>
                </a:moveTo>
                <a:lnTo>
                  <a:pt x="30184" y="271835"/>
                </a:lnTo>
                <a:lnTo>
                  <a:pt x="4530" y="300156"/>
                </a:lnTo>
                <a:lnTo>
                  <a:pt x="4530" y="300537"/>
                </a:lnTo>
                <a:lnTo>
                  <a:pt x="84032" y="346638"/>
                </a:lnTo>
                <a:lnTo>
                  <a:pt x="84032" y="372038"/>
                </a:lnTo>
                <a:lnTo>
                  <a:pt x="84413" y="373181"/>
                </a:lnTo>
                <a:lnTo>
                  <a:pt x="161248" y="373181"/>
                </a:lnTo>
                <a:lnTo>
                  <a:pt x="161629" y="372038"/>
                </a:lnTo>
                <a:lnTo>
                  <a:pt x="161629" y="369752"/>
                </a:lnTo>
                <a:lnTo>
                  <a:pt x="162099" y="329239"/>
                </a:lnTo>
                <a:lnTo>
                  <a:pt x="162137" y="322254"/>
                </a:lnTo>
                <a:lnTo>
                  <a:pt x="70443" y="322254"/>
                </a:lnTo>
                <a:lnTo>
                  <a:pt x="157946" y="300537"/>
                </a:lnTo>
                <a:lnTo>
                  <a:pt x="300059" y="259262"/>
                </a:lnTo>
                <a:lnTo>
                  <a:pt x="325332" y="230560"/>
                </a:lnTo>
                <a:lnTo>
                  <a:pt x="325332" y="227131"/>
                </a:lnTo>
                <a:lnTo>
                  <a:pt x="324443" y="223448"/>
                </a:lnTo>
                <a:lnTo>
                  <a:pt x="323046" y="220146"/>
                </a:lnTo>
                <a:lnTo>
                  <a:pt x="314888" y="209857"/>
                </a:lnTo>
                <a:lnTo>
                  <a:pt x="302742" y="202985"/>
                </a:lnTo>
                <a:lnTo>
                  <a:pt x="288238" y="200090"/>
                </a:lnTo>
                <a:close/>
              </a:path>
              <a:path w="325754" h="401954">
                <a:moveTo>
                  <a:pt x="247227" y="287202"/>
                </a:moveTo>
                <a:lnTo>
                  <a:pt x="232120" y="289609"/>
                </a:lnTo>
                <a:lnTo>
                  <a:pt x="219811" y="296171"/>
                </a:lnTo>
                <a:lnTo>
                  <a:pt x="211526" y="305901"/>
                </a:lnTo>
                <a:lnTo>
                  <a:pt x="208492" y="317809"/>
                </a:lnTo>
                <a:lnTo>
                  <a:pt x="208492" y="372038"/>
                </a:lnTo>
                <a:lnTo>
                  <a:pt x="208873" y="373181"/>
                </a:lnTo>
                <a:lnTo>
                  <a:pt x="286089" y="373181"/>
                </a:lnTo>
                <a:lnTo>
                  <a:pt x="286089" y="317809"/>
                </a:lnTo>
                <a:lnTo>
                  <a:pt x="283053" y="305901"/>
                </a:lnTo>
                <a:lnTo>
                  <a:pt x="274754" y="296171"/>
                </a:lnTo>
                <a:lnTo>
                  <a:pt x="262407" y="289609"/>
                </a:lnTo>
                <a:lnTo>
                  <a:pt x="247227" y="287202"/>
                </a:lnTo>
                <a:close/>
              </a:path>
              <a:path w="325754" h="401954">
                <a:moveTo>
                  <a:pt x="156930" y="311205"/>
                </a:moveTo>
                <a:lnTo>
                  <a:pt x="70443" y="322254"/>
                </a:lnTo>
                <a:lnTo>
                  <a:pt x="162137" y="322254"/>
                </a:lnTo>
                <a:lnTo>
                  <a:pt x="162137" y="320476"/>
                </a:lnTo>
                <a:lnTo>
                  <a:pt x="160232" y="315650"/>
                </a:lnTo>
                <a:lnTo>
                  <a:pt x="156930" y="311205"/>
                </a:lnTo>
                <a:close/>
              </a:path>
              <a:path w="325754" h="401954">
                <a:moveTo>
                  <a:pt x="283539" y="126519"/>
                </a:moveTo>
                <a:lnTo>
                  <a:pt x="25485" y="198048"/>
                </a:lnTo>
                <a:lnTo>
                  <a:pt x="0" y="225516"/>
                </a:lnTo>
                <a:lnTo>
                  <a:pt x="2117" y="237545"/>
                </a:lnTo>
                <a:lnTo>
                  <a:pt x="10275" y="247888"/>
                </a:lnTo>
                <a:lnTo>
                  <a:pt x="22421" y="254849"/>
                </a:lnTo>
                <a:lnTo>
                  <a:pt x="36925" y="257762"/>
                </a:lnTo>
                <a:lnTo>
                  <a:pt x="52155" y="255960"/>
                </a:lnTo>
                <a:lnTo>
                  <a:pt x="295487" y="185856"/>
                </a:lnTo>
                <a:lnTo>
                  <a:pt x="308363" y="179472"/>
                </a:lnTo>
                <a:lnTo>
                  <a:pt x="317061" y="169933"/>
                </a:lnTo>
                <a:lnTo>
                  <a:pt x="320686" y="158513"/>
                </a:lnTo>
                <a:lnTo>
                  <a:pt x="318347" y="146486"/>
                </a:lnTo>
                <a:lnTo>
                  <a:pt x="310189" y="136132"/>
                </a:lnTo>
                <a:lnTo>
                  <a:pt x="298043" y="129278"/>
                </a:lnTo>
                <a:lnTo>
                  <a:pt x="283539" y="126519"/>
                </a:lnTo>
                <a:close/>
              </a:path>
              <a:path w="325754" h="401954">
                <a:moveTo>
                  <a:pt x="318941" y="74604"/>
                </a:moveTo>
                <a:lnTo>
                  <a:pt x="200491" y="74604"/>
                </a:lnTo>
                <a:lnTo>
                  <a:pt x="100415" y="101147"/>
                </a:lnTo>
                <a:lnTo>
                  <a:pt x="25485" y="122483"/>
                </a:lnTo>
                <a:lnTo>
                  <a:pt x="339" y="151693"/>
                </a:lnTo>
                <a:lnTo>
                  <a:pt x="339" y="154995"/>
                </a:lnTo>
                <a:lnTo>
                  <a:pt x="36925" y="182256"/>
                </a:lnTo>
                <a:lnTo>
                  <a:pt x="52155" y="180395"/>
                </a:lnTo>
                <a:lnTo>
                  <a:pt x="295487" y="110418"/>
                </a:lnTo>
                <a:lnTo>
                  <a:pt x="320633" y="79430"/>
                </a:lnTo>
                <a:lnTo>
                  <a:pt x="320252" y="78287"/>
                </a:lnTo>
                <a:lnTo>
                  <a:pt x="318941" y="74604"/>
                </a:lnTo>
                <a:close/>
              </a:path>
              <a:path w="325754" h="401954">
                <a:moveTo>
                  <a:pt x="196536" y="0"/>
                </a:moveTo>
                <a:lnTo>
                  <a:pt x="72729" y="31551"/>
                </a:lnTo>
                <a:lnTo>
                  <a:pt x="46642" y="60253"/>
                </a:lnTo>
                <a:lnTo>
                  <a:pt x="46567" y="62793"/>
                </a:lnTo>
                <a:lnTo>
                  <a:pt x="47075" y="63936"/>
                </a:lnTo>
                <a:lnTo>
                  <a:pt x="50629" y="73822"/>
                </a:lnTo>
                <a:lnTo>
                  <a:pt x="57886" y="82065"/>
                </a:lnTo>
                <a:lnTo>
                  <a:pt x="68024" y="87975"/>
                </a:lnTo>
                <a:lnTo>
                  <a:pt x="80222" y="90860"/>
                </a:lnTo>
                <a:lnTo>
                  <a:pt x="108797" y="94162"/>
                </a:lnTo>
                <a:lnTo>
                  <a:pt x="200491" y="74604"/>
                </a:lnTo>
                <a:lnTo>
                  <a:pt x="318941" y="74604"/>
                </a:lnTo>
                <a:lnTo>
                  <a:pt x="286978" y="50982"/>
                </a:lnTo>
                <a:lnTo>
                  <a:pt x="228558" y="44759"/>
                </a:lnTo>
                <a:lnTo>
                  <a:pt x="231352" y="40314"/>
                </a:lnTo>
                <a:lnTo>
                  <a:pt x="233257" y="35488"/>
                </a:lnTo>
                <a:lnTo>
                  <a:pt x="233257" y="27106"/>
                </a:lnTo>
                <a:lnTo>
                  <a:pt x="232749" y="23804"/>
                </a:lnTo>
                <a:lnTo>
                  <a:pt x="230844" y="20502"/>
                </a:lnTo>
                <a:lnTo>
                  <a:pt x="222980" y="9921"/>
                </a:lnTo>
                <a:lnTo>
                  <a:pt x="210984" y="2913"/>
                </a:lnTo>
                <a:lnTo>
                  <a:pt x="19653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3893542" y="4080437"/>
            <a:ext cx="263062" cy="46651"/>
          </a:xfrm>
          <a:custGeom>
            <a:avLst/>
            <a:gdLst/>
            <a:ahLst/>
            <a:cxnLst/>
            <a:rect l="l" t="t" r="r" b="b"/>
            <a:pathLst>
              <a:path w="257810" h="45720">
                <a:moveTo>
                  <a:pt x="253746" y="0"/>
                </a:moveTo>
                <a:lnTo>
                  <a:pt x="3810" y="0"/>
                </a:lnTo>
                <a:lnTo>
                  <a:pt x="0" y="2540"/>
                </a:lnTo>
                <a:lnTo>
                  <a:pt x="0" y="42799"/>
                </a:lnTo>
                <a:lnTo>
                  <a:pt x="3810" y="45719"/>
                </a:lnTo>
                <a:lnTo>
                  <a:pt x="253746" y="45719"/>
                </a:lnTo>
                <a:lnTo>
                  <a:pt x="256666" y="43815"/>
                </a:lnTo>
                <a:lnTo>
                  <a:pt x="257555" y="42037"/>
                </a:lnTo>
                <a:lnTo>
                  <a:pt x="257555" y="3682"/>
                </a:lnTo>
                <a:lnTo>
                  <a:pt x="256666" y="1524"/>
                </a:lnTo>
                <a:lnTo>
                  <a:pt x="25374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630891" y="1490381"/>
            <a:ext cx="1433660" cy="29740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453784" y="1813181"/>
            <a:ext cx="3122400" cy="0"/>
          </a:xfrm>
          <a:custGeom>
            <a:avLst/>
            <a:gdLst/>
            <a:ahLst/>
            <a:cxnLst/>
            <a:rect l="l" t="t" r="r" b="b"/>
            <a:pathLst>
              <a:path w="3060065">
                <a:moveTo>
                  <a:pt x="0" y="0"/>
                </a:moveTo>
                <a:lnTo>
                  <a:pt x="3060065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484614" y="2077280"/>
            <a:ext cx="104796" cy="1036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773074" y="2008081"/>
            <a:ext cx="2840301" cy="1719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730389" y="2331529"/>
            <a:ext cx="1280125" cy="171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484614" y="2725733"/>
            <a:ext cx="104796" cy="1036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775096" y="2654721"/>
            <a:ext cx="4885107" cy="22366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634908" y="3650467"/>
            <a:ext cx="1211937" cy="22911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453784" y="3973139"/>
            <a:ext cx="3122400" cy="0"/>
          </a:xfrm>
          <a:custGeom>
            <a:avLst/>
            <a:gdLst/>
            <a:ahLst/>
            <a:cxnLst/>
            <a:rect l="l" t="t" r="r" b="b"/>
            <a:pathLst>
              <a:path w="3060065">
                <a:moveTo>
                  <a:pt x="0" y="0"/>
                </a:moveTo>
                <a:lnTo>
                  <a:pt x="3060065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505257" y="4362677"/>
            <a:ext cx="104796" cy="1036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793718" y="4293478"/>
            <a:ext cx="3051748" cy="22289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505257" y="4686125"/>
            <a:ext cx="104796" cy="1036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795739" y="4615113"/>
            <a:ext cx="4356612" cy="2235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814788" y="4951132"/>
            <a:ext cx="1273477" cy="16276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505257" y="5336134"/>
            <a:ext cx="104796" cy="10367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787368" y="5266935"/>
            <a:ext cx="4773312" cy="22289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505257" y="5661138"/>
            <a:ext cx="104796" cy="10368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787367" y="5590126"/>
            <a:ext cx="4198853" cy="224704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 txBox="1"/>
          <p:nvPr/>
        </p:nvSpPr>
        <p:spPr>
          <a:xfrm>
            <a:off x="476282" y="5470127"/>
            <a:ext cx="5107673" cy="994924"/>
          </a:xfrm>
          <a:prstGeom prst="rect">
            <a:avLst/>
          </a:prstGeom>
        </p:spPr>
        <p:txBody>
          <a:bodyPr vert="horz" wrap="square" lIns="0" tIns="65441" rIns="0" bIns="0" rtlCol="0">
            <a:spAutoFit/>
          </a:bodyPr>
          <a:lstStyle/>
          <a:p>
            <a:pPr marL="4521423">
              <a:spcBef>
                <a:spcPts val="515"/>
              </a:spcBef>
            </a:pPr>
            <a:r>
              <a:rPr sz="1786" dirty="0">
                <a:solidFill>
                  <a:srgbClr val="E4E4E4"/>
                </a:solidFill>
                <a:latin typeface="Segoe UI Light"/>
                <a:cs typeface="Segoe UI Light"/>
              </a:rPr>
              <a:t>°</a:t>
            </a:r>
            <a:r>
              <a:rPr sz="1786" spc="-66" dirty="0">
                <a:solidFill>
                  <a:srgbClr val="E4E4E4"/>
                </a:solidFill>
                <a:latin typeface="Segoe UI Light"/>
                <a:cs typeface="Segoe UI Light"/>
              </a:rPr>
              <a:t> </a:t>
            </a:r>
            <a:r>
              <a:rPr sz="1786" dirty="0">
                <a:solidFill>
                  <a:srgbClr val="E4E4E4"/>
                </a:solidFill>
                <a:latin typeface="Segoe UI Light"/>
                <a:cs typeface="Segoe UI Light"/>
              </a:rPr>
              <a:t>view</a:t>
            </a:r>
            <a:endParaRPr sz="1786">
              <a:latin typeface="Segoe UI Light"/>
              <a:cs typeface="Segoe UI Light"/>
            </a:endParaRPr>
          </a:p>
          <a:p>
            <a:pPr marL="328513" marR="341472" indent="-316202">
              <a:lnSpc>
                <a:spcPct val="119400"/>
              </a:lnSpc>
            </a:pPr>
            <a:r>
              <a:rPr sz="1786" dirty="0">
                <a:solidFill>
                  <a:srgbClr val="E4E4E4"/>
                </a:solidFill>
                <a:latin typeface="Courier New"/>
                <a:cs typeface="Courier New"/>
              </a:rPr>
              <a:t>o </a:t>
            </a:r>
            <a:r>
              <a:rPr sz="1786" spc="10" dirty="0">
                <a:solidFill>
                  <a:srgbClr val="E4E4E4"/>
                </a:solidFill>
                <a:latin typeface="Segoe UI Light"/>
                <a:cs typeface="Segoe UI Light"/>
              </a:rPr>
              <a:t>Export </a:t>
            </a:r>
            <a:r>
              <a:rPr sz="1786" dirty="0">
                <a:solidFill>
                  <a:srgbClr val="E4E4E4"/>
                </a:solidFill>
                <a:latin typeface="Segoe UI Light"/>
                <a:cs typeface="Segoe UI Light"/>
              </a:rPr>
              <a:t>data to manually correlate with external  data</a:t>
            </a:r>
            <a:r>
              <a:rPr sz="1786" spc="5" dirty="0">
                <a:solidFill>
                  <a:srgbClr val="E4E4E4"/>
                </a:solidFill>
                <a:latin typeface="Segoe UI Light"/>
                <a:cs typeface="Segoe UI Light"/>
              </a:rPr>
              <a:t> </a:t>
            </a:r>
            <a:r>
              <a:rPr sz="1786" spc="-5" dirty="0">
                <a:solidFill>
                  <a:srgbClr val="E4E4E4"/>
                </a:solidFill>
                <a:latin typeface="Segoe UI Light"/>
                <a:cs typeface="Segoe UI Light"/>
              </a:rPr>
              <a:t>sources</a:t>
            </a:r>
            <a:endParaRPr sz="1786">
              <a:latin typeface="Segoe UI Light"/>
              <a:cs typeface="Segoe UI Light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9148038" y="1373103"/>
            <a:ext cx="3192506" cy="511920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5750266" y="1340448"/>
            <a:ext cx="3226717" cy="5151862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</p:spTree>
    <p:extLst>
      <p:ext uri="{BB962C8B-B14F-4D97-AF65-F5344CB8AC3E}">
        <p14:creationId xmlns:p14="http://schemas.microsoft.com/office/powerpoint/2010/main" val="2544511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95946" y="2363486"/>
            <a:ext cx="7459030" cy="2093584"/>
          </a:xfrm>
          <a:prstGeom prst="rect">
            <a:avLst/>
          </a:prstGeom>
        </p:spPr>
        <p:txBody>
          <a:bodyPr vert="horz" wrap="square" lIns="0" tIns="66737" rIns="0" bIns="0" rtlCol="0">
            <a:spAutoFit/>
          </a:bodyPr>
          <a:lstStyle/>
          <a:p>
            <a:pPr marL="2324859" marR="5184" indent="-2312548">
              <a:lnSpc>
                <a:spcPts val="7888"/>
              </a:lnSpc>
              <a:spcBef>
                <a:spcPts val="526"/>
              </a:spcBef>
            </a:pPr>
            <a:r>
              <a:rPr sz="6735" spc="-26" dirty="0">
                <a:latin typeface="Segoe UI"/>
                <a:cs typeface="Segoe UI"/>
              </a:rPr>
              <a:t>Azure </a:t>
            </a:r>
            <a:r>
              <a:rPr sz="6735" dirty="0">
                <a:latin typeface="Segoe UI"/>
                <a:cs typeface="Segoe UI"/>
              </a:rPr>
              <a:t>as </a:t>
            </a:r>
            <a:r>
              <a:rPr sz="6735" spc="-20" dirty="0">
                <a:latin typeface="Segoe UI"/>
                <a:cs typeface="Segoe UI"/>
              </a:rPr>
              <a:t>Innovation  </a:t>
            </a:r>
            <a:r>
              <a:rPr sz="6735" dirty="0">
                <a:latin typeface="Segoe UI"/>
                <a:cs typeface="Segoe UI"/>
              </a:rPr>
              <a:t>Enabler</a:t>
            </a:r>
            <a:endParaRPr sz="6735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0881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4244983" y="2222158"/>
            <a:ext cx="3966918" cy="2643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139667" y="2222158"/>
            <a:ext cx="3957587" cy="2643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8390732" y="2222158"/>
            <a:ext cx="3907826" cy="2643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245358" y="1626835"/>
            <a:ext cx="3745246" cy="34716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4493531" y="1626835"/>
            <a:ext cx="3471506" cy="3471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8724677" y="1626836"/>
            <a:ext cx="3256911" cy="26785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1387329" y="5212380"/>
            <a:ext cx="421417" cy="2206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1920839" y="5212380"/>
            <a:ext cx="924992" cy="2206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1682659" y="5618634"/>
            <a:ext cx="863957" cy="26667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5136672" y="5203696"/>
            <a:ext cx="950780" cy="29727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6220537" y="5203696"/>
            <a:ext cx="1087754" cy="2293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5764520" y="5619801"/>
            <a:ext cx="912162" cy="2655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9512825" y="5216008"/>
            <a:ext cx="1675689" cy="21705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9912083" y="5618634"/>
            <a:ext cx="864086" cy="26667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357475" y="239217"/>
            <a:ext cx="5569651" cy="7668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4898" spc="-102" dirty="0">
                <a:solidFill>
                  <a:srgbClr val="3B3B3B"/>
                </a:solidFill>
              </a:rPr>
              <a:t>Architectural</a:t>
            </a:r>
            <a:r>
              <a:rPr sz="4898" spc="-301" dirty="0">
                <a:solidFill>
                  <a:srgbClr val="3B3B3B"/>
                </a:solidFill>
              </a:rPr>
              <a:t> </a:t>
            </a:r>
            <a:r>
              <a:rPr sz="4898" spc="-92" dirty="0">
                <a:solidFill>
                  <a:srgbClr val="3B3B3B"/>
                </a:solidFill>
              </a:rPr>
              <a:t>Evolution</a:t>
            </a:r>
            <a:endParaRPr sz="4898"/>
          </a:p>
        </p:txBody>
      </p:sp>
    </p:spTree>
    <p:extLst>
      <p:ext uri="{BB962C8B-B14F-4D97-AF65-F5344CB8AC3E}">
        <p14:creationId xmlns:p14="http://schemas.microsoft.com/office/powerpoint/2010/main" val="36808212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237635" y="1446190"/>
            <a:ext cx="5903337" cy="5030569"/>
          </a:xfrm>
          <a:custGeom>
            <a:avLst/>
            <a:gdLst/>
            <a:ahLst/>
            <a:cxnLst/>
            <a:rect l="l" t="t" r="r" b="b"/>
            <a:pathLst>
              <a:path w="5785485" h="4930140">
                <a:moveTo>
                  <a:pt x="0" y="4930140"/>
                </a:moveTo>
                <a:lnTo>
                  <a:pt x="5785104" y="4930140"/>
                </a:lnTo>
                <a:lnTo>
                  <a:pt x="5785104" y="0"/>
                </a:lnTo>
                <a:lnTo>
                  <a:pt x="0" y="0"/>
                </a:lnTo>
                <a:lnTo>
                  <a:pt x="0" y="4930140"/>
                </a:lnTo>
                <a:close/>
              </a:path>
            </a:pathLst>
          </a:custGeom>
          <a:solidFill>
            <a:srgbClr val="DCDCDC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437133" y="1639277"/>
            <a:ext cx="2637031" cy="3387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800560" y="2691783"/>
            <a:ext cx="4803532" cy="27073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800561" y="4644918"/>
            <a:ext cx="2248983" cy="596100"/>
          </a:xfrm>
          <a:custGeom>
            <a:avLst/>
            <a:gdLst/>
            <a:ahLst/>
            <a:cxnLst/>
            <a:rect l="l" t="t" r="r" b="b"/>
            <a:pathLst>
              <a:path w="2204085" h="584200">
                <a:moveTo>
                  <a:pt x="0" y="583692"/>
                </a:moveTo>
                <a:lnTo>
                  <a:pt x="2203704" y="583692"/>
                </a:lnTo>
                <a:lnTo>
                  <a:pt x="2203704" y="0"/>
                </a:lnTo>
                <a:lnTo>
                  <a:pt x="0" y="0"/>
                </a:lnTo>
                <a:lnTo>
                  <a:pt x="0" y="583692"/>
                </a:lnTo>
                <a:close/>
              </a:path>
            </a:pathLst>
          </a:custGeom>
          <a:solidFill>
            <a:srgbClr val="6E6B6B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904747" y="4751697"/>
            <a:ext cx="1068056" cy="87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900470" y="4881025"/>
            <a:ext cx="532344" cy="1104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1482059" y="4877655"/>
            <a:ext cx="858384" cy="11377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497326" y="2393213"/>
            <a:ext cx="5382398" cy="3586321"/>
          </a:xfrm>
          <a:custGeom>
            <a:avLst/>
            <a:gdLst/>
            <a:ahLst/>
            <a:cxnLst/>
            <a:rect l="l" t="t" r="r" b="b"/>
            <a:pathLst>
              <a:path w="5274945" h="3514725">
                <a:moveTo>
                  <a:pt x="5062855" y="0"/>
                </a:moveTo>
                <a:lnTo>
                  <a:pt x="211709" y="0"/>
                </a:lnTo>
                <a:lnTo>
                  <a:pt x="162948" y="5548"/>
                </a:lnTo>
                <a:lnTo>
                  <a:pt x="118302" y="21368"/>
                </a:lnTo>
                <a:lnTo>
                  <a:pt x="79005" y="46226"/>
                </a:lnTo>
                <a:lnTo>
                  <a:pt x="46292" y="78886"/>
                </a:lnTo>
                <a:lnTo>
                  <a:pt x="21397" y="118113"/>
                </a:lnTo>
                <a:lnTo>
                  <a:pt x="5555" y="162672"/>
                </a:lnTo>
                <a:lnTo>
                  <a:pt x="0" y="211327"/>
                </a:lnTo>
                <a:lnTo>
                  <a:pt x="0" y="3300399"/>
                </a:lnTo>
                <a:lnTo>
                  <a:pt x="5555" y="3349220"/>
                </a:lnTo>
                <a:lnTo>
                  <a:pt x="21397" y="3394160"/>
                </a:lnTo>
                <a:lnTo>
                  <a:pt x="46292" y="3433897"/>
                </a:lnTo>
                <a:lnTo>
                  <a:pt x="79005" y="3467107"/>
                </a:lnTo>
                <a:lnTo>
                  <a:pt x="118302" y="3492467"/>
                </a:lnTo>
                <a:lnTo>
                  <a:pt x="162948" y="3508654"/>
                </a:lnTo>
                <a:lnTo>
                  <a:pt x="211709" y="3514344"/>
                </a:lnTo>
                <a:lnTo>
                  <a:pt x="5062855" y="3514344"/>
                </a:lnTo>
                <a:lnTo>
                  <a:pt x="5111611" y="3508654"/>
                </a:lnTo>
                <a:lnTo>
                  <a:pt x="5156255" y="3492467"/>
                </a:lnTo>
                <a:lnTo>
                  <a:pt x="5195552" y="3467107"/>
                </a:lnTo>
                <a:lnTo>
                  <a:pt x="5228267" y="3433897"/>
                </a:lnTo>
                <a:lnTo>
                  <a:pt x="5253164" y="3394160"/>
                </a:lnTo>
                <a:lnTo>
                  <a:pt x="5269008" y="3349220"/>
                </a:lnTo>
                <a:lnTo>
                  <a:pt x="5274564" y="3300399"/>
                </a:lnTo>
                <a:lnTo>
                  <a:pt x="5274564" y="2963672"/>
                </a:lnTo>
                <a:lnTo>
                  <a:pt x="285051" y="2963672"/>
                </a:lnTo>
                <a:lnTo>
                  <a:pt x="285051" y="305815"/>
                </a:lnTo>
                <a:lnTo>
                  <a:pt x="5274564" y="305815"/>
                </a:lnTo>
                <a:lnTo>
                  <a:pt x="5274564" y="211327"/>
                </a:lnTo>
                <a:lnTo>
                  <a:pt x="5269008" y="162672"/>
                </a:lnTo>
                <a:lnTo>
                  <a:pt x="5253164" y="118113"/>
                </a:lnTo>
                <a:lnTo>
                  <a:pt x="5228267" y="78886"/>
                </a:lnTo>
                <a:lnTo>
                  <a:pt x="5195552" y="46226"/>
                </a:lnTo>
                <a:lnTo>
                  <a:pt x="5156255" y="21368"/>
                </a:lnTo>
                <a:lnTo>
                  <a:pt x="5111611" y="5548"/>
                </a:lnTo>
                <a:lnTo>
                  <a:pt x="5062855" y="0"/>
                </a:lnTo>
                <a:close/>
              </a:path>
              <a:path w="5274945" h="3514725">
                <a:moveTo>
                  <a:pt x="5274564" y="305815"/>
                </a:moveTo>
                <a:lnTo>
                  <a:pt x="4989449" y="305815"/>
                </a:lnTo>
                <a:lnTo>
                  <a:pt x="4989449" y="2963672"/>
                </a:lnTo>
                <a:lnTo>
                  <a:pt x="5274564" y="2963672"/>
                </a:lnTo>
                <a:lnTo>
                  <a:pt x="5274564" y="305815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788184" y="2705258"/>
            <a:ext cx="4800552" cy="2712257"/>
          </a:xfrm>
          <a:custGeom>
            <a:avLst/>
            <a:gdLst/>
            <a:ahLst/>
            <a:cxnLst/>
            <a:rect l="l" t="t" r="r" b="b"/>
            <a:pathLst>
              <a:path w="4704715" h="2658110">
                <a:moveTo>
                  <a:pt x="0" y="0"/>
                </a:moveTo>
                <a:lnTo>
                  <a:pt x="0" y="2657856"/>
                </a:lnTo>
                <a:lnTo>
                  <a:pt x="4704397" y="2657856"/>
                </a:lnTo>
                <a:lnTo>
                  <a:pt x="4704397" y="0"/>
                </a:lnTo>
                <a:lnTo>
                  <a:pt x="0" y="0"/>
                </a:lnTo>
                <a:close/>
              </a:path>
            </a:pathLst>
          </a:custGeom>
          <a:ln w="12192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/>
          <p:nvPr/>
        </p:nvSpPr>
        <p:spPr>
          <a:xfrm>
            <a:off x="497326" y="2393213"/>
            <a:ext cx="5382398" cy="3586321"/>
          </a:xfrm>
          <a:custGeom>
            <a:avLst/>
            <a:gdLst/>
            <a:ahLst/>
            <a:cxnLst/>
            <a:rect l="l" t="t" r="r" b="b"/>
            <a:pathLst>
              <a:path w="5274945" h="3514725">
                <a:moveTo>
                  <a:pt x="211709" y="0"/>
                </a:moveTo>
                <a:lnTo>
                  <a:pt x="3016277" y="0"/>
                </a:lnTo>
                <a:lnTo>
                  <a:pt x="4456461" y="0"/>
                </a:lnTo>
                <a:lnTo>
                  <a:pt x="4987055" y="0"/>
                </a:lnTo>
                <a:lnTo>
                  <a:pt x="5062855" y="0"/>
                </a:lnTo>
                <a:lnTo>
                  <a:pt x="5111611" y="5548"/>
                </a:lnTo>
                <a:lnTo>
                  <a:pt x="5156255" y="21368"/>
                </a:lnTo>
                <a:lnTo>
                  <a:pt x="5195552" y="46226"/>
                </a:lnTo>
                <a:lnTo>
                  <a:pt x="5228267" y="78886"/>
                </a:lnTo>
                <a:lnTo>
                  <a:pt x="5253164" y="118113"/>
                </a:lnTo>
                <a:lnTo>
                  <a:pt x="5269008" y="162672"/>
                </a:lnTo>
                <a:lnTo>
                  <a:pt x="5274564" y="211327"/>
                </a:lnTo>
                <a:lnTo>
                  <a:pt x="5274564" y="1997197"/>
                </a:lnTo>
                <a:lnTo>
                  <a:pt x="5274564" y="2914265"/>
                </a:lnTo>
                <a:lnTo>
                  <a:pt x="5274564" y="3252133"/>
                </a:lnTo>
                <a:lnTo>
                  <a:pt x="5274564" y="3300399"/>
                </a:lnTo>
                <a:lnTo>
                  <a:pt x="5269008" y="3349220"/>
                </a:lnTo>
                <a:lnTo>
                  <a:pt x="5253164" y="3394160"/>
                </a:lnTo>
                <a:lnTo>
                  <a:pt x="5228267" y="3433897"/>
                </a:lnTo>
                <a:lnTo>
                  <a:pt x="5195552" y="3467107"/>
                </a:lnTo>
                <a:lnTo>
                  <a:pt x="5156255" y="3492467"/>
                </a:lnTo>
                <a:lnTo>
                  <a:pt x="5111611" y="3508654"/>
                </a:lnTo>
                <a:lnTo>
                  <a:pt x="5062855" y="3514344"/>
                </a:lnTo>
                <a:lnTo>
                  <a:pt x="2258286" y="3514344"/>
                </a:lnTo>
                <a:lnTo>
                  <a:pt x="818102" y="3514344"/>
                </a:lnTo>
                <a:lnTo>
                  <a:pt x="287508" y="3514344"/>
                </a:lnTo>
                <a:lnTo>
                  <a:pt x="211709" y="3514344"/>
                </a:lnTo>
                <a:lnTo>
                  <a:pt x="162948" y="3508654"/>
                </a:lnTo>
                <a:lnTo>
                  <a:pt x="118302" y="3492467"/>
                </a:lnTo>
                <a:lnTo>
                  <a:pt x="79005" y="3467107"/>
                </a:lnTo>
                <a:lnTo>
                  <a:pt x="46292" y="3433897"/>
                </a:lnTo>
                <a:lnTo>
                  <a:pt x="21397" y="3394160"/>
                </a:lnTo>
                <a:lnTo>
                  <a:pt x="5555" y="3349220"/>
                </a:lnTo>
                <a:lnTo>
                  <a:pt x="0" y="3300399"/>
                </a:lnTo>
                <a:lnTo>
                  <a:pt x="0" y="1514530"/>
                </a:lnTo>
                <a:lnTo>
                  <a:pt x="0" y="597461"/>
                </a:lnTo>
                <a:lnTo>
                  <a:pt x="0" y="259594"/>
                </a:lnTo>
                <a:lnTo>
                  <a:pt x="0" y="211327"/>
                </a:lnTo>
                <a:lnTo>
                  <a:pt x="5555" y="162672"/>
                </a:lnTo>
                <a:lnTo>
                  <a:pt x="21397" y="118113"/>
                </a:lnTo>
                <a:lnTo>
                  <a:pt x="46292" y="78886"/>
                </a:lnTo>
                <a:lnTo>
                  <a:pt x="79005" y="46226"/>
                </a:lnTo>
                <a:lnTo>
                  <a:pt x="118302" y="21368"/>
                </a:lnTo>
                <a:lnTo>
                  <a:pt x="162948" y="5548"/>
                </a:lnTo>
                <a:lnTo>
                  <a:pt x="211709" y="0"/>
                </a:lnTo>
                <a:close/>
              </a:path>
            </a:pathLst>
          </a:custGeom>
          <a:ln w="12191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" name="object 13"/>
          <p:cNvSpPr/>
          <p:nvPr/>
        </p:nvSpPr>
        <p:spPr>
          <a:xfrm>
            <a:off x="6184124" y="1446190"/>
            <a:ext cx="5946749" cy="5030569"/>
          </a:xfrm>
          <a:custGeom>
            <a:avLst/>
            <a:gdLst/>
            <a:ahLst/>
            <a:cxnLst/>
            <a:rect l="l" t="t" r="r" b="b"/>
            <a:pathLst>
              <a:path w="5828030" h="4930140">
                <a:moveTo>
                  <a:pt x="0" y="4930140"/>
                </a:moveTo>
                <a:lnTo>
                  <a:pt x="5827776" y="4930140"/>
                </a:lnTo>
                <a:lnTo>
                  <a:pt x="5827776" y="0"/>
                </a:lnTo>
                <a:lnTo>
                  <a:pt x="0" y="0"/>
                </a:lnTo>
                <a:lnTo>
                  <a:pt x="0" y="493014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6399367" y="1627224"/>
            <a:ext cx="2172785" cy="27291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7322417" y="2393212"/>
            <a:ext cx="1751369" cy="3589561"/>
          </a:xfrm>
          <a:custGeom>
            <a:avLst/>
            <a:gdLst/>
            <a:ahLst/>
            <a:cxnLst/>
            <a:rect l="l" t="t" r="r" b="b"/>
            <a:pathLst>
              <a:path w="1716404" h="3517900">
                <a:moveTo>
                  <a:pt x="1523237" y="0"/>
                </a:moveTo>
                <a:lnTo>
                  <a:pt x="192785" y="0"/>
                </a:lnTo>
                <a:lnTo>
                  <a:pt x="148596" y="5094"/>
                </a:lnTo>
                <a:lnTo>
                  <a:pt x="108024" y="19603"/>
                </a:lnTo>
                <a:lnTo>
                  <a:pt x="72227" y="42367"/>
                </a:lnTo>
                <a:lnTo>
                  <a:pt x="42367" y="72227"/>
                </a:lnTo>
                <a:lnTo>
                  <a:pt x="19603" y="108024"/>
                </a:lnTo>
                <a:lnTo>
                  <a:pt x="5094" y="148596"/>
                </a:lnTo>
                <a:lnTo>
                  <a:pt x="0" y="192786"/>
                </a:lnTo>
                <a:lnTo>
                  <a:pt x="0" y="3324631"/>
                </a:lnTo>
                <a:lnTo>
                  <a:pt x="5094" y="3368831"/>
                </a:lnTo>
                <a:lnTo>
                  <a:pt x="19603" y="3409404"/>
                </a:lnTo>
                <a:lnTo>
                  <a:pt x="42367" y="3445195"/>
                </a:lnTo>
                <a:lnTo>
                  <a:pt x="72227" y="3475046"/>
                </a:lnTo>
                <a:lnTo>
                  <a:pt x="108024" y="3497800"/>
                </a:lnTo>
                <a:lnTo>
                  <a:pt x="148596" y="3512301"/>
                </a:lnTo>
                <a:lnTo>
                  <a:pt x="192785" y="3517391"/>
                </a:lnTo>
                <a:lnTo>
                  <a:pt x="1523237" y="3517391"/>
                </a:lnTo>
                <a:lnTo>
                  <a:pt x="1567427" y="3512301"/>
                </a:lnTo>
                <a:lnTo>
                  <a:pt x="1607999" y="3497800"/>
                </a:lnTo>
                <a:lnTo>
                  <a:pt x="1643796" y="3475046"/>
                </a:lnTo>
                <a:lnTo>
                  <a:pt x="1673656" y="3445195"/>
                </a:lnTo>
                <a:lnTo>
                  <a:pt x="1696420" y="3409404"/>
                </a:lnTo>
                <a:lnTo>
                  <a:pt x="1710929" y="3368831"/>
                </a:lnTo>
                <a:lnTo>
                  <a:pt x="1716024" y="3324631"/>
                </a:lnTo>
                <a:lnTo>
                  <a:pt x="1716024" y="192786"/>
                </a:lnTo>
                <a:lnTo>
                  <a:pt x="1710929" y="148596"/>
                </a:lnTo>
                <a:lnTo>
                  <a:pt x="1696420" y="108024"/>
                </a:lnTo>
                <a:lnTo>
                  <a:pt x="1673656" y="72227"/>
                </a:lnTo>
                <a:lnTo>
                  <a:pt x="1643796" y="42367"/>
                </a:lnTo>
                <a:lnTo>
                  <a:pt x="1607999" y="19603"/>
                </a:lnTo>
                <a:lnTo>
                  <a:pt x="1567427" y="5094"/>
                </a:lnTo>
                <a:lnTo>
                  <a:pt x="1523237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7328637" y="2397878"/>
            <a:ext cx="1746833" cy="3584377"/>
          </a:xfrm>
          <a:custGeom>
            <a:avLst/>
            <a:gdLst/>
            <a:ahLst/>
            <a:cxnLst/>
            <a:rect l="l" t="t" r="r" b="b"/>
            <a:pathLst>
              <a:path w="1711959" h="3512820">
                <a:moveTo>
                  <a:pt x="188849" y="0"/>
                </a:moveTo>
                <a:lnTo>
                  <a:pt x="959925" y="0"/>
                </a:lnTo>
                <a:lnTo>
                  <a:pt x="1355883" y="0"/>
                </a:lnTo>
                <a:lnTo>
                  <a:pt x="1501763" y="0"/>
                </a:lnTo>
                <a:lnTo>
                  <a:pt x="1522602" y="0"/>
                </a:lnTo>
                <a:lnTo>
                  <a:pt x="1572972" y="6702"/>
                </a:lnTo>
                <a:lnTo>
                  <a:pt x="1618130" y="25635"/>
                </a:lnTo>
                <a:lnTo>
                  <a:pt x="1656318" y="55038"/>
                </a:lnTo>
                <a:lnTo>
                  <a:pt x="1685774" y="93152"/>
                </a:lnTo>
                <a:lnTo>
                  <a:pt x="1704739" y="138215"/>
                </a:lnTo>
                <a:lnTo>
                  <a:pt x="1711452" y="188467"/>
                </a:lnTo>
                <a:lnTo>
                  <a:pt x="1711452" y="2001408"/>
                </a:lnTo>
                <a:lnTo>
                  <a:pt x="1711452" y="2932377"/>
                </a:lnTo>
                <a:lnTo>
                  <a:pt x="1711452" y="3275366"/>
                </a:lnTo>
                <a:lnTo>
                  <a:pt x="1711452" y="3324364"/>
                </a:lnTo>
                <a:lnTo>
                  <a:pt x="1704739" y="3374620"/>
                </a:lnTo>
                <a:lnTo>
                  <a:pt x="1685774" y="3419682"/>
                </a:lnTo>
                <a:lnTo>
                  <a:pt x="1656318" y="3457792"/>
                </a:lnTo>
                <a:lnTo>
                  <a:pt x="1618130" y="3487190"/>
                </a:lnTo>
                <a:lnTo>
                  <a:pt x="1572972" y="3506119"/>
                </a:lnTo>
                <a:lnTo>
                  <a:pt x="1522602" y="3512819"/>
                </a:lnTo>
                <a:lnTo>
                  <a:pt x="751526" y="3512819"/>
                </a:lnTo>
                <a:lnTo>
                  <a:pt x="355568" y="3512819"/>
                </a:lnTo>
                <a:lnTo>
                  <a:pt x="209688" y="3512819"/>
                </a:lnTo>
                <a:lnTo>
                  <a:pt x="188849" y="3512819"/>
                </a:lnTo>
                <a:lnTo>
                  <a:pt x="138479" y="3506119"/>
                </a:lnTo>
                <a:lnTo>
                  <a:pt x="93321" y="3487190"/>
                </a:lnTo>
                <a:lnTo>
                  <a:pt x="55133" y="3457792"/>
                </a:lnTo>
                <a:lnTo>
                  <a:pt x="25677" y="3419682"/>
                </a:lnTo>
                <a:lnTo>
                  <a:pt x="6712" y="3374620"/>
                </a:lnTo>
                <a:lnTo>
                  <a:pt x="0" y="3324364"/>
                </a:lnTo>
                <a:lnTo>
                  <a:pt x="0" y="1511424"/>
                </a:lnTo>
                <a:lnTo>
                  <a:pt x="0" y="580455"/>
                </a:lnTo>
                <a:lnTo>
                  <a:pt x="0" y="237466"/>
                </a:lnTo>
                <a:lnTo>
                  <a:pt x="0" y="188467"/>
                </a:lnTo>
                <a:lnTo>
                  <a:pt x="6712" y="138215"/>
                </a:lnTo>
                <a:lnTo>
                  <a:pt x="25677" y="93152"/>
                </a:lnTo>
                <a:lnTo>
                  <a:pt x="55133" y="55038"/>
                </a:lnTo>
                <a:lnTo>
                  <a:pt x="93321" y="25635"/>
                </a:lnTo>
                <a:lnTo>
                  <a:pt x="138479" y="6702"/>
                </a:lnTo>
                <a:lnTo>
                  <a:pt x="188849" y="0"/>
                </a:lnTo>
                <a:close/>
              </a:path>
            </a:pathLst>
          </a:custGeom>
          <a:ln w="12192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8076612" y="5675912"/>
            <a:ext cx="248807" cy="2456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8168360" y="2497401"/>
            <a:ext cx="66866" cy="66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8435828" y="2610919"/>
            <a:ext cx="79307" cy="793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8054841" y="2629579"/>
            <a:ext cx="294163" cy="36284"/>
          </a:xfrm>
          <a:custGeom>
            <a:avLst/>
            <a:gdLst/>
            <a:ahLst/>
            <a:cxnLst/>
            <a:rect l="l" t="t" r="r" b="b"/>
            <a:pathLst>
              <a:path w="288290" h="35560">
                <a:moveTo>
                  <a:pt x="17652" y="35051"/>
                </a:moveTo>
                <a:lnTo>
                  <a:pt x="17652" y="35051"/>
                </a:lnTo>
                <a:lnTo>
                  <a:pt x="280670" y="35051"/>
                </a:lnTo>
                <a:lnTo>
                  <a:pt x="288035" y="27686"/>
                </a:lnTo>
                <a:lnTo>
                  <a:pt x="288035" y="17525"/>
                </a:lnTo>
                <a:lnTo>
                  <a:pt x="288035" y="7238"/>
                </a:lnTo>
                <a:lnTo>
                  <a:pt x="280670" y="0"/>
                </a:lnTo>
                <a:lnTo>
                  <a:pt x="7366" y="0"/>
                </a:lnTo>
                <a:lnTo>
                  <a:pt x="0" y="7238"/>
                </a:lnTo>
                <a:lnTo>
                  <a:pt x="0" y="17525"/>
                </a:lnTo>
                <a:lnTo>
                  <a:pt x="0" y="27686"/>
                </a:lnTo>
                <a:lnTo>
                  <a:pt x="7366" y="35051"/>
                </a:lnTo>
                <a:lnTo>
                  <a:pt x="17652" y="35051"/>
                </a:lnTo>
                <a:close/>
              </a:path>
            </a:pathLst>
          </a:custGeom>
          <a:ln w="12192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9239786" y="2393212"/>
            <a:ext cx="1751369" cy="3589561"/>
          </a:xfrm>
          <a:custGeom>
            <a:avLst/>
            <a:gdLst/>
            <a:ahLst/>
            <a:cxnLst/>
            <a:rect l="l" t="t" r="r" b="b"/>
            <a:pathLst>
              <a:path w="1716404" h="3517900">
                <a:moveTo>
                  <a:pt x="1523238" y="0"/>
                </a:moveTo>
                <a:lnTo>
                  <a:pt x="192786" y="0"/>
                </a:lnTo>
                <a:lnTo>
                  <a:pt x="148596" y="5094"/>
                </a:lnTo>
                <a:lnTo>
                  <a:pt x="108024" y="19603"/>
                </a:lnTo>
                <a:lnTo>
                  <a:pt x="72227" y="42367"/>
                </a:lnTo>
                <a:lnTo>
                  <a:pt x="42367" y="72227"/>
                </a:lnTo>
                <a:lnTo>
                  <a:pt x="19603" y="108024"/>
                </a:lnTo>
                <a:lnTo>
                  <a:pt x="5094" y="148596"/>
                </a:lnTo>
                <a:lnTo>
                  <a:pt x="0" y="192786"/>
                </a:lnTo>
                <a:lnTo>
                  <a:pt x="0" y="3324631"/>
                </a:lnTo>
                <a:lnTo>
                  <a:pt x="5094" y="3368831"/>
                </a:lnTo>
                <a:lnTo>
                  <a:pt x="19603" y="3409404"/>
                </a:lnTo>
                <a:lnTo>
                  <a:pt x="42367" y="3445195"/>
                </a:lnTo>
                <a:lnTo>
                  <a:pt x="72227" y="3475046"/>
                </a:lnTo>
                <a:lnTo>
                  <a:pt x="108024" y="3497800"/>
                </a:lnTo>
                <a:lnTo>
                  <a:pt x="148596" y="3512301"/>
                </a:lnTo>
                <a:lnTo>
                  <a:pt x="192786" y="3517391"/>
                </a:lnTo>
                <a:lnTo>
                  <a:pt x="1523238" y="3517391"/>
                </a:lnTo>
                <a:lnTo>
                  <a:pt x="1567427" y="3512301"/>
                </a:lnTo>
                <a:lnTo>
                  <a:pt x="1607999" y="3497800"/>
                </a:lnTo>
                <a:lnTo>
                  <a:pt x="1643796" y="3475046"/>
                </a:lnTo>
                <a:lnTo>
                  <a:pt x="1673656" y="3445195"/>
                </a:lnTo>
                <a:lnTo>
                  <a:pt x="1696420" y="3409404"/>
                </a:lnTo>
                <a:lnTo>
                  <a:pt x="1710929" y="3368831"/>
                </a:lnTo>
                <a:lnTo>
                  <a:pt x="1716024" y="3324631"/>
                </a:lnTo>
                <a:lnTo>
                  <a:pt x="1716024" y="192786"/>
                </a:lnTo>
                <a:lnTo>
                  <a:pt x="1710929" y="148596"/>
                </a:lnTo>
                <a:lnTo>
                  <a:pt x="1696420" y="108024"/>
                </a:lnTo>
                <a:lnTo>
                  <a:pt x="1673656" y="72227"/>
                </a:lnTo>
                <a:lnTo>
                  <a:pt x="1643796" y="42367"/>
                </a:lnTo>
                <a:lnTo>
                  <a:pt x="1607999" y="19603"/>
                </a:lnTo>
                <a:lnTo>
                  <a:pt x="1567427" y="5094"/>
                </a:lnTo>
                <a:lnTo>
                  <a:pt x="1523238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9246007" y="2397878"/>
            <a:ext cx="1746833" cy="3584377"/>
          </a:xfrm>
          <a:custGeom>
            <a:avLst/>
            <a:gdLst/>
            <a:ahLst/>
            <a:cxnLst/>
            <a:rect l="l" t="t" r="r" b="b"/>
            <a:pathLst>
              <a:path w="1711959" h="3512820">
                <a:moveTo>
                  <a:pt x="188849" y="0"/>
                </a:moveTo>
                <a:lnTo>
                  <a:pt x="959925" y="0"/>
                </a:lnTo>
                <a:lnTo>
                  <a:pt x="1355883" y="0"/>
                </a:lnTo>
                <a:lnTo>
                  <a:pt x="1501763" y="0"/>
                </a:lnTo>
                <a:lnTo>
                  <a:pt x="1522602" y="0"/>
                </a:lnTo>
                <a:lnTo>
                  <a:pt x="1572972" y="6702"/>
                </a:lnTo>
                <a:lnTo>
                  <a:pt x="1618130" y="25635"/>
                </a:lnTo>
                <a:lnTo>
                  <a:pt x="1656318" y="55038"/>
                </a:lnTo>
                <a:lnTo>
                  <a:pt x="1685774" y="93152"/>
                </a:lnTo>
                <a:lnTo>
                  <a:pt x="1704739" y="138215"/>
                </a:lnTo>
                <a:lnTo>
                  <a:pt x="1711452" y="188467"/>
                </a:lnTo>
                <a:lnTo>
                  <a:pt x="1711452" y="2001408"/>
                </a:lnTo>
                <a:lnTo>
                  <a:pt x="1711452" y="2932377"/>
                </a:lnTo>
                <a:lnTo>
                  <a:pt x="1711452" y="3275366"/>
                </a:lnTo>
                <a:lnTo>
                  <a:pt x="1711452" y="3324364"/>
                </a:lnTo>
                <a:lnTo>
                  <a:pt x="1704739" y="3374620"/>
                </a:lnTo>
                <a:lnTo>
                  <a:pt x="1685774" y="3419682"/>
                </a:lnTo>
                <a:lnTo>
                  <a:pt x="1656318" y="3457792"/>
                </a:lnTo>
                <a:lnTo>
                  <a:pt x="1618130" y="3487190"/>
                </a:lnTo>
                <a:lnTo>
                  <a:pt x="1572972" y="3506119"/>
                </a:lnTo>
                <a:lnTo>
                  <a:pt x="1522602" y="3512819"/>
                </a:lnTo>
                <a:lnTo>
                  <a:pt x="751526" y="3512819"/>
                </a:lnTo>
                <a:lnTo>
                  <a:pt x="355568" y="3512819"/>
                </a:lnTo>
                <a:lnTo>
                  <a:pt x="209688" y="3512819"/>
                </a:lnTo>
                <a:lnTo>
                  <a:pt x="188849" y="3512819"/>
                </a:lnTo>
                <a:lnTo>
                  <a:pt x="138479" y="3506119"/>
                </a:lnTo>
                <a:lnTo>
                  <a:pt x="93321" y="3487190"/>
                </a:lnTo>
                <a:lnTo>
                  <a:pt x="55133" y="3457792"/>
                </a:lnTo>
                <a:lnTo>
                  <a:pt x="25677" y="3419682"/>
                </a:lnTo>
                <a:lnTo>
                  <a:pt x="6712" y="3374620"/>
                </a:lnTo>
                <a:lnTo>
                  <a:pt x="0" y="3324364"/>
                </a:lnTo>
                <a:lnTo>
                  <a:pt x="0" y="1511424"/>
                </a:lnTo>
                <a:lnTo>
                  <a:pt x="0" y="580455"/>
                </a:lnTo>
                <a:lnTo>
                  <a:pt x="0" y="237466"/>
                </a:lnTo>
                <a:lnTo>
                  <a:pt x="0" y="188467"/>
                </a:lnTo>
                <a:lnTo>
                  <a:pt x="6712" y="138215"/>
                </a:lnTo>
                <a:lnTo>
                  <a:pt x="25677" y="93152"/>
                </a:lnTo>
                <a:lnTo>
                  <a:pt x="55133" y="55038"/>
                </a:lnTo>
                <a:lnTo>
                  <a:pt x="93321" y="25635"/>
                </a:lnTo>
                <a:lnTo>
                  <a:pt x="138479" y="6702"/>
                </a:lnTo>
                <a:lnTo>
                  <a:pt x="188849" y="0"/>
                </a:lnTo>
                <a:close/>
              </a:path>
            </a:pathLst>
          </a:custGeom>
          <a:ln w="12192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9995537" y="5675912"/>
            <a:ext cx="248807" cy="2456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10085730" y="2497401"/>
            <a:ext cx="66867" cy="668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10353197" y="2610919"/>
            <a:ext cx="79307" cy="793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9972212" y="2629579"/>
            <a:ext cx="294163" cy="36284"/>
          </a:xfrm>
          <a:custGeom>
            <a:avLst/>
            <a:gdLst/>
            <a:ahLst/>
            <a:cxnLst/>
            <a:rect l="l" t="t" r="r" b="b"/>
            <a:pathLst>
              <a:path w="288290" h="35560">
                <a:moveTo>
                  <a:pt x="17652" y="35051"/>
                </a:moveTo>
                <a:lnTo>
                  <a:pt x="17652" y="35051"/>
                </a:lnTo>
                <a:lnTo>
                  <a:pt x="280669" y="35051"/>
                </a:lnTo>
                <a:lnTo>
                  <a:pt x="288035" y="27686"/>
                </a:lnTo>
                <a:lnTo>
                  <a:pt x="288035" y="17525"/>
                </a:lnTo>
                <a:lnTo>
                  <a:pt x="288035" y="7238"/>
                </a:lnTo>
                <a:lnTo>
                  <a:pt x="280669" y="0"/>
                </a:lnTo>
                <a:lnTo>
                  <a:pt x="7365" y="0"/>
                </a:lnTo>
                <a:lnTo>
                  <a:pt x="0" y="7238"/>
                </a:lnTo>
                <a:lnTo>
                  <a:pt x="0" y="17525"/>
                </a:lnTo>
                <a:lnTo>
                  <a:pt x="0" y="27686"/>
                </a:lnTo>
                <a:lnTo>
                  <a:pt x="7365" y="35051"/>
                </a:lnTo>
                <a:lnTo>
                  <a:pt x="17652" y="35051"/>
                </a:lnTo>
                <a:close/>
              </a:path>
            </a:pathLst>
          </a:custGeom>
          <a:ln w="12192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9354858" y="2861282"/>
            <a:ext cx="1531719" cy="272443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9351750" y="2862836"/>
            <a:ext cx="1534958" cy="2723272"/>
          </a:xfrm>
          <a:custGeom>
            <a:avLst/>
            <a:gdLst/>
            <a:ahLst/>
            <a:cxnLst/>
            <a:rect l="l" t="t" r="r" b="b"/>
            <a:pathLst>
              <a:path w="1504315" h="2668904">
                <a:moveTo>
                  <a:pt x="0" y="2668524"/>
                </a:moveTo>
                <a:lnTo>
                  <a:pt x="1504188" y="2668524"/>
                </a:lnTo>
                <a:lnTo>
                  <a:pt x="1504188" y="0"/>
                </a:lnTo>
                <a:lnTo>
                  <a:pt x="0" y="0"/>
                </a:lnTo>
                <a:lnTo>
                  <a:pt x="0" y="2668524"/>
                </a:lnTo>
                <a:close/>
              </a:path>
            </a:pathLst>
          </a:custGeom>
          <a:ln w="12192">
            <a:solidFill>
              <a:srgbClr val="A7A9AC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7428160" y="2856617"/>
            <a:ext cx="1547269" cy="273532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9398400" y="2934370"/>
            <a:ext cx="279908" cy="306473"/>
          </a:xfrm>
          <a:custGeom>
            <a:avLst/>
            <a:gdLst/>
            <a:ahLst/>
            <a:cxnLst/>
            <a:rect l="l" t="t" r="r" b="b"/>
            <a:pathLst>
              <a:path w="274320" h="300355">
                <a:moveTo>
                  <a:pt x="0" y="300227"/>
                </a:moveTo>
                <a:lnTo>
                  <a:pt x="274320" y="300227"/>
                </a:lnTo>
                <a:lnTo>
                  <a:pt x="274320" y="0"/>
                </a:lnTo>
                <a:lnTo>
                  <a:pt x="0" y="0"/>
                </a:lnTo>
                <a:lnTo>
                  <a:pt x="0" y="300227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9398400" y="3270259"/>
            <a:ext cx="279908" cy="306473"/>
          </a:xfrm>
          <a:custGeom>
            <a:avLst/>
            <a:gdLst/>
            <a:ahLst/>
            <a:cxnLst/>
            <a:rect l="l" t="t" r="r" b="b"/>
            <a:pathLst>
              <a:path w="274320" h="300354">
                <a:moveTo>
                  <a:pt x="0" y="300227"/>
                </a:moveTo>
                <a:lnTo>
                  <a:pt x="274320" y="300227"/>
                </a:lnTo>
                <a:lnTo>
                  <a:pt x="274320" y="0"/>
                </a:lnTo>
                <a:lnTo>
                  <a:pt x="0" y="0"/>
                </a:lnTo>
                <a:lnTo>
                  <a:pt x="0" y="300227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9398400" y="3604593"/>
            <a:ext cx="279908" cy="308417"/>
          </a:xfrm>
          <a:custGeom>
            <a:avLst/>
            <a:gdLst/>
            <a:ahLst/>
            <a:cxnLst/>
            <a:rect l="l" t="t" r="r" b="b"/>
            <a:pathLst>
              <a:path w="274320" h="302260">
                <a:moveTo>
                  <a:pt x="0" y="301752"/>
                </a:moveTo>
                <a:lnTo>
                  <a:pt x="274320" y="301752"/>
                </a:lnTo>
                <a:lnTo>
                  <a:pt x="274320" y="0"/>
                </a:lnTo>
                <a:lnTo>
                  <a:pt x="0" y="0"/>
                </a:lnTo>
                <a:lnTo>
                  <a:pt x="0" y="301752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9398400" y="4276373"/>
            <a:ext cx="279908" cy="306473"/>
          </a:xfrm>
          <a:custGeom>
            <a:avLst/>
            <a:gdLst/>
            <a:ahLst/>
            <a:cxnLst/>
            <a:rect l="l" t="t" r="r" b="b"/>
            <a:pathLst>
              <a:path w="274320" h="300354">
                <a:moveTo>
                  <a:pt x="0" y="300227"/>
                </a:moveTo>
                <a:lnTo>
                  <a:pt x="274320" y="300227"/>
                </a:lnTo>
                <a:lnTo>
                  <a:pt x="274320" y="0"/>
                </a:lnTo>
                <a:lnTo>
                  <a:pt x="0" y="0"/>
                </a:lnTo>
                <a:lnTo>
                  <a:pt x="0" y="300227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9398400" y="4948151"/>
            <a:ext cx="279908" cy="306473"/>
          </a:xfrm>
          <a:custGeom>
            <a:avLst/>
            <a:gdLst/>
            <a:ahLst/>
            <a:cxnLst/>
            <a:rect l="l" t="t" r="r" b="b"/>
            <a:pathLst>
              <a:path w="274320" h="300354">
                <a:moveTo>
                  <a:pt x="0" y="300228"/>
                </a:moveTo>
                <a:lnTo>
                  <a:pt x="274320" y="300228"/>
                </a:lnTo>
                <a:lnTo>
                  <a:pt x="274320" y="0"/>
                </a:lnTo>
                <a:lnTo>
                  <a:pt x="0" y="0"/>
                </a:lnTo>
                <a:lnTo>
                  <a:pt x="0" y="300228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9443498" y="3016787"/>
            <a:ext cx="188159" cy="1352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9443497" y="3315354"/>
            <a:ext cx="213041" cy="2130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9443497" y="3652799"/>
            <a:ext cx="202156" cy="205266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9398400" y="3940482"/>
            <a:ext cx="279908" cy="30789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9457492" y="4352569"/>
            <a:ext cx="174164" cy="15291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9398400" y="4612262"/>
            <a:ext cx="279908" cy="30634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9434166" y="5013463"/>
            <a:ext cx="208376" cy="180385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9367300" y="3254708"/>
            <a:ext cx="1413795" cy="0"/>
          </a:xfrm>
          <a:custGeom>
            <a:avLst/>
            <a:gdLst/>
            <a:ahLst/>
            <a:cxnLst/>
            <a:rect l="l" t="t" r="r" b="b"/>
            <a:pathLst>
              <a:path w="1385570">
                <a:moveTo>
                  <a:pt x="0" y="0"/>
                </a:moveTo>
                <a:lnTo>
                  <a:pt x="1385316" y="0"/>
                </a:lnTo>
              </a:path>
            </a:pathLst>
          </a:custGeom>
          <a:ln w="274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" name="object 43"/>
          <p:cNvSpPr/>
          <p:nvPr/>
        </p:nvSpPr>
        <p:spPr>
          <a:xfrm>
            <a:off x="9385960" y="3590597"/>
            <a:ext cx="1413795" cy="0"/>
          </a:xfrm>
          <a:custGeom>
            <a:avLst/>
            <a:gdLst/>
            <a:ahLst/>
            <a:cxnLst/>
            <a:rect l="l" t="t" r="r" b="b"/>
            <a:pathLst>
              <a:path w="1385570">
                <a:moveTo>
                  <a:pt x="0" y="0"/>
                </a:moveTo>
                <a:lnTo>
                  <a:pt x="1385316" y="0"/>
                </a:lnTo>
              </a:path>
            </a:pathLst>
          </a:custGeom>
          <a:ln w="2743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9385960" y="3926487"/>
            <a:ext cx="1413795" cy="0"/>
          </a:xfrm>
          <a:custGeom>
            <a:avLst/>
            <a:gdLst/>
            <a:ahLst/>
            <a:cxnLst/>
            <a:rect l="l" t="t" r="r" b="b"/>
            <a:pathLst>
              <a:path w="1385570">
                <a:moveTo>
                  <a:pt x="0" y="0"/>
                </a:moveTo>
                <a:lnTo>
                  <a:pt x="1385316" y="0"/>
                </a:lnTo>
              </a:path>
            </a:pathLst>
          </a:custGeom>
          <a:ln w="274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9385960" y="4262377"/>
            <a:ext cx="1413795" cy="0"/>
          </a:xfrm>
          <a:custGeom>
            <a:avLst/>
            <a:gdLst/>
            <a:ahLst/>
            <a:cxnLst/>
            <a:rect l="l" t="t" r="r" b="b"/>
            <a:pathLst>
              <a:path w="1385570">
                <a:moveTo>
                  <a:pt x="0" y="0"/>
                </a:moveTo>
                <a:lnTo>
                  <a:pt x="1385316" y="0"/>
                </a:lnTo>
              </a:path>
            </a:pathLst>
          </a:custGeom>
          <a:ln w="274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/>
          <p:nvPr/>
        </p:nvSpPr>
        <p:spPr>
          <a:xfrm>
            <a:off x="9385960" y="4598265"/>
            <a:ext cx="1413795" cy="0"/>
          </a:xfrm>
          <a:custGeom>
            <a:avLst/>
            <a:gdLst/>
            <a:ahLst/>
            <a:cxnLst/>
            <a:rect l="l" t="t" r="r" b="b"/>
            <a:pathLst>
              <a:path w="1385570">
                <a:moveTo>
                  <a:pt x="0" y="0"/>
                </a:moveTo>
                <a:lnTo>
                  <a:pt x="1385316" y="0"/>
                </a:lnTo>
              </a:path>
            </a:pathLst>
          </a:custGeom>
          <a:ln w="274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" name="object 47"/>
          <p:cNvSpPr/>
          <p:nvPr/>
        </p:nvSpPr>
        <p:spPr>
          <a:xfrm>
            <a:off x="9385960" y="4934156"/>
            <a:ext cx="1413795" cy="0"/>
          </a:xfrm>
          <a:custGeom>
            <a:avLst/>
            <a:gdLst/>
            <a:ahLst/>
            <a:cxnLst/>
            <a:rect l="l" t="t" r="r" b="b"/>
            <a:pathLst>
              <a:path w="1385570">
                <a:moveTo>
                  <a:pt x="0" y="0"/>
                </a:moveTo>
                <a:lnTo>
                  <a:pt x="1385316" y="0"/>
                </a:lnTo>
              </a:path>
            </a:pathLst>
          </a:custGeom>
          <a:ln w="274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/>
          <p:nvPr/>
        </p:nvSpPr>
        <p:spPr>
          <a:xfrm>
            <a:off x="9385960" y="5270045"/>
            <a:ext cx="1413795" cy="0"/>
          </a:xfrm>
          <a:custGeom>
            <a:avLst/>
            <a:gdLst/>
            <a:ahLst/>
            <a:cxnLst/>
            <a:rect l="l" t="t" r="r" b="b"/>
            <a:pathLst>
              <a:path w="1385570">
                <a:moveTo>
                  <a:pt x="0" y="0"/>
                </a:moveTo>
                <a:lnTo>
                  <a:pt x="1385316" y="0"/>
                </a:lnTo>
              </a:path>
            </a:pathLst>
          </a:custGeom>
          <a:ln w="27431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" name="object 49"/>
          <p:cNvSpPr/>
          <p:nvPr/>
        </p:nvSpPr>
        <p:spPr>
          <a:xfrm>
            <a:off x="9373519" y="2914153"/>
            <a:ext cx="0" cy="2672085"/>
          </a:xfrm>
          <a:custGeom>
            <a:avLst/>
            <a:gdLst/>
            <a:ahLst/>
            <a:cxnLst/>
            <a:rect l="l" t="t" r="r" b="b"/>
            <a:pathLst>
              <a:path h="2618740">
                <a:moveTo>
                  <a:pt x="0" y="0"/>
                </a:moveTo>
                <a:lnTo>
                  <a:pt x="0" y="2618232"/>
                </a:lnTo>
              </a:path>
            </a:pathLst>
          </a:custGeom>
          <a:ln w="4572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" name="object 50"/>
          <p:cNvSpPr/>
          <p:nvPr/>
        </p:nvSpPr>
        <p:spPr>
          <a:xfrm>
            <a:off x="9720295" y="2934370"/>
            <a:ext cx="0" cy="306473"/>
          </a:xfrm>
          <a:custGeom>
            <a:avLst/>
            <a:gdLst/>
            <a:ahLst/>
            <a:cxnLst/>
            <a:rect l="l" t="t" r="r" b="b"/>
            <a:pathLst>
              <a:path h="300355">
                <a:moveTo>
                  <a:pt x="0" y="0"/>
                </a:moveTo>
                <a:lnTo>
                  <a:pt x="0" y="300227"/>
                </a:lnTo>
              </a:path>
            </a:pathLst>
          </a:custGeom>
          <a:ln w="82296">
            <a:solidFill>
              <a:srgbClr val="F6F7F8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" name="object 51"/>
          <p:cNvSpPr/>
          <p:nvPr/>
        </p:nvSpPr>
        <p:spPr>
          <a:xfrm>
            <a:off x="9720295" y="3270259"/>
            <a:ext cx="0" cy="306473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0" y="300227"/>
                </a:lnTo>
              </a:path>
            </a:pathLst>
          </a:custGeom>
          <a:ln w="82296">
            <a:solidFill>
              <a:srgbClr val="F6F7F8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9720295" y="3604593"/>
            <a:ext cx="0" cy="308417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1752"/>
                </a:lnTo>
              </a:path>
            </a:pathLst>
          </a:custGeom>
          <a:ln w="82296">
            <a:solidFill>
              <a:srgbClr val="F6F7F8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9720295" y="3940482"/>
            <a:ext cx="0" cy="308417"/>
          </a:xfrm>
          <a:custGeom>
            <a:avLst/>
            <a:gdLst/>
            <a:ahLst/>
            <a:cxnLst/>
            <a:rect l="l" t="t" r="r" b="b"/>
            <a:pathLst>
              <a:path h="302260">
                <a:moveTo>
                  <a:pt x="0" y="0"/>
                </a:moveTo>
                <a:lnTo>
                  <a:pt x="0" y="301751"/>
                </a:lnTo>
              </a:path>
            </a:pathLst>
          </a:custGeom>
          <a:ln w="82296">
            <a:solidFill>
              <a:srgbClr val="F6F7F8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/>
          <p:nvPr/>
        </p:nvSpPr>
        <p:spPr>
          <a:xfrm>
            <a:off x="9720295" y="4276373"/>
            <a:ext cx="0" cy="306473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0" y="300227"/>
                </a:lnTo>
              </a:path>
            </a:pathLst>
          </a:custGeom>
          <a:ln w="82296">
            <a:solidFill>
              <a:srgbClr val="F6F7F8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5" name="object 55"/>
          <p:cNvSpPr/>
          <p:nvPr/>
        </p:nvSpPr>
        <p:spPr>
          <a:xfrm>
            <a:off x="9720295" y="4612263"/>
            <a:ext cx="0" cy="306473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0" y="300227"/>
                </a:lnTo>
              </a:path>
            </a:pathLst>
          </a:custGeom>
          <a:ln w="82296">
            <a:solidFill>
              <a:srgbClr val="F6F7F8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/>
          <p:nvPr/>
        </p:nvSpPr>
        <p:spPr>
          <a:xfrm>
            <a:off x="9720295" y="4948151"/>
            <a:ext cx="0" cy="306473"/>
          </a:xfrm>
          <a:custGeom>
            <a:avLst/>
            <a:gdLst/>
            <a:ahLst/>
            <a:cxnLst/>
            <a:rect l="l" t="t" r="r" b="b"/>
            <a:pathLst>
              <a:path h="300354">
                <a:moveTo>
                  <a:pt x="0" y="0"/>
                </a:moveTo>
                <a:lnTo>
                  <a:pt x="0" y="300228"/>
                </a:lnTo>
              </a:path>
            </a:pathLst>
          </a:custGeom>
          <a:ln w="82296">
            <a:solidFill>
              <a:srgbClr val="F6F7F8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7" name="object 57"/>
          <p:cNvSpPr txBox="1">
            <a:spLocks noGrp="1"/>
          </p:cNvSpPr>
          <p:nvPr>
            <p:ph type="title"/>
          </p:nvPr>
        </p:nvSpPr>
        <p:spPr>
          <a:xfrm>
            <a:off x="357475" y="239217"/>
            <a:ext cx="4573127" cy="7668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4898" spc="-87" dirty="0">
                <a:solidFill>
                  <a:srgbClr val="505050"/>
                </a:solidFill>
              </a:rPr>
              <a:t>Learn </a:t>
            </a:r>
            <a:r>
              <a:rPr sz="4898" spc="-66" dirty="0">
                <a:solidFill>
                  <a:srgbClr val="505050"/>
                </a:solidFill>
              </a:rPr>
              <a:t>and</a:t>
            </a:r>
            <a:r>
              <a:rPr sz="4898" spc="-398" dirty="0">
                <a:solidFill>
                  <a:srgbClr val="505050"/>
                </a:solidFill>
              </a:rPr>
              <a:t> </a:t>
            </a:r>
            <a:r>
              <a:rPr sz="4898" spc="-87" dirty="0">
                <a:solidFill>
                  <a:srgbClr val="505050"/>
                </a:solidFill>
              </a:rPr>
              <a:t>Engage</a:t>
            </a:r>
            <a:endParaRPr sz="4898"/>
          </a:p>
        </p:txBody>
      </p:sp>
    </p:spTree>
    <p:extLst>
      <p:ext uri="{BB962C8B-B14F-4D97-AF65-F5344CB8AC3E}">
        <p14:creationId xmlns:p14="http://schemas.microsoft.com/office/powerpoint/2010/main" val="4189209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95415" y="1489732"/>
            <a:ext cx="126347" cy="4284147"/>
          </a:xfrm>
          <a:custGeom>
            <a:avLst/>
            <a:gdLst/>
            <a:ahLst/>
            <a:cxnLst/>
            <a:rect l="l" t="t" r="r" b="b"/>
            <a:pathLst>
              <a:path w="123825" h="4198620">
                <a:moveTo>
                  <a:pt x="0" y="0"/>
                </a:moveTo>
                <a:lnTo>
                  <a:pt x="123443" y="0"/>
                </a:lnTo>
                <a:lnTo>
                  <a:pt x="123443" y="4198620"/>
                </a:lnTo>
                <a:lnTo>
                  <a:pt x="4699" y="419862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 txBox="1"/>
          <p:nvPr/>
        </p:nvSpPr>
        <p:spPr>
          <a:xfrm>
            <a:off x="10678979" y="1922424"/>
            <a:ext cx="459386" cy="20147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224" spc="-41" dirty="0">
                <a:solidFill>
                  <a:srgbClr val="001F50"/>
                </a:solidFill>
                <a:latin typeface="Segoe UI Semilight"/>
                <a:cs typeface="Segoe UI Semilight"/>
              </a:rPr>
              <a:t>People</a:t>
            </a:r>
            <a:endParaRPr sz="1224">
              <a:latin typeface="Segoe UI Semilight"/>
              <a:cs typeface="Segoe UI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766580" y="5064521"/>
            <a:ext cx="740590" cy="380986"/>
          </a:xfrm>
          <a:prstGeom prst="rect">
            <a:avLst/>
          </a:prstGeom>
        </p:spPr>
        <p:txBody>
          <a:bodyPr vert="horz" wrap="square" lIns="0" tIns="33692" rIns="0" bIns="0" rtlCol="0">
            <a:spAutoFit/>
          </a:bodyPr>
          <a:lstStyle/>
          <a:p>
            <a:pPr marL="12959" marR="5184">
              <a:lnSpc>
                <a:spcPts val="1327"/>
              </a:lnSpc>
              <a:spcBef>
                <a:spcPts val="264"/>
              </a:spcBef>
            </a:pPr>
            <a:r>
              <a:rPr sz="1224" spc="-36" dirty="0">
                <a:solidFill>
                  <a:srgbClr val="001F50"/>
                </a:solidFill>
                <a:latin typeface="Segoe UI Semilight"/>
                <a:cs typeface="Segoe UI Semilight"/>
              </a:rPr>
              <a:t>A</a:t>
            </a:r>
            <a:r>
              <a:rPr sz="1224" spc="-41" dirty="0">
                <a:solidFill>
                  <a:srgbClr val="001F50"/>
                </a:solidFill>
                <a:latin typeface="Segoe UI Semilight"/>
                <a:cs typeface="Segoe UI Semilight"/>
              </a:rPr>
              <a:t>u</a:t>
            </a:r>
            <a:r>
              <a:rPr sz="1224" spc="-36" dirty="0">
                <a:solidFill>
                  <a:srgbClr val="001F50"/>
                </a:solidFill>
                <a:latin typeface="Segoe UI Semilight"/>
                <a:cs typeface="Segoe UI Semilight"/>
              </a:rPr>
              <a:t>t</a:t>
            </a:r>
            <a:r>
              <a:rPr sz="1224" spc="-41" dirty="0">
                <a:solidFill>
                  <a:srgbClr val="001F50"/>
                </a:solidFill>
                <a:latin typeface="Segoe UI Semilight"/>
                <a:cs typeface="Segoe UI Semilight"/>
              </a:rPr>
              <a:t>oma</a:t>
            </a:r>
            <a:r>
              <a:rPr sz="1224" spc="-36" dirty="0">
                <a:solidFill>
                  <a:srgbClr val="001F50"/>
                </a:solidFill>
                <a:latin typeface="Segoe UI Semilight"/>
                <a:cs typeface="Segoe UI Semilight"/>
              </a:rPr>
              <a:t>t</a:t>
            </a:r>
            <a:r>
              <a:rPr sz="1224" spc="-31" dirty="0">
                <a:solidFill>
                  <a:srgbClr val="001F50"/>
                </a:solidFill>
                <a:latin typeface="Segoe UI Semilight"/>
                <a:cs typeface="Segoe UI Semilight"/>
              </a:rPr>
              <a:t>e</a:t>
            </a:r>
            <a:r>
              <a:rPr sz="1224" dirty="0">
                <a:solidFill>
                  <a:srgbClr val="001F50"/>
                </a:solidFill>
                <a:latin typeface="Segoe UI Semilight"/>
                <a:cs typeface="Segoe UI Semilight"/>
              </a:rPr>
              <a:t>d  </a:t>
            </a:r>
            <a:r>
              <a:rPr sz="1224" spc="-36" dirty="0">
                <a:solidFill>
                  <a:srgbClr val="001F50"/>
                </a:solidFill>
                <a:latin typeface="Segoe UI Semilight"/>
                <a:cs typeface="Segoe UI Semilight"/>
              </a:rPr>
              <a:t>Systems</a:t>
            </a:r>
            <a:endParaRPr sz="1224">
              <a:latin typeface="Segoe UI Semilight"/>
              <a:cs typeface="Segoe UI Semi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0098170" y="1847392"/>
            <a:ext cx="385650" cy="3934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10241235" y="5212509"/>
            <a:ext cx="147728" cy="147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10149487" y="5023312"/>
            <a:ext cx="393945" cy="492431"/>
          </a:xfrm>
          <a:custGeom>
            <a:avLst/>
            <a:gdLst/>
            <a:ahLst/>
            <a:cxnLst/>
            <a:rect l="l" t="t" r="r" b="b"/>
            <a:pathLst>
              <a:path w="386079" h="482600">
                <a:moveTo>
                  <a:pt x="101092" y="358140"/>
                </a:moveTo>
                <a:lnTo>
                  <a:pt x="97535" y="358140"/>
                </a:lnTo>
                <a:lnTo>
                  <a:pt x="92836" y="363220"/>
                </a:lnTo>
                <a:lnTo>
                  <a:pt x="55245" y="430530"/>
                </a:lnTo>
                <a:lnTo>
                  <a:pt x="48132" y="441960"/>
                </a:lnTo>
                <a:lnTo>
                  <a:pt x="46990" y="444500"/>
                </a:lnTo>
                <a:lnTo>
                  <a:pt x="46990" y="448310"/>
                </a:lnTo>
                <a:lnTo>
                  <a:pt x="48132" y="450850"/>
                </a:lnTo>
                <a:lnTo>
                  <a:pt x="50546" y="452120"/>
                </a:lnTo>
                <a:lnTo>
                  <a:pt x="51689" y="453390"/>
                </a:lnTo>
                <a:lnTo>
                  <a:pt x="92836" y="472440"/>
                </a:lnTo>
                <a:lnTo>
                  <a:pt x="133984" y="481330"/>
                </a:lnTo>
                <a:lnTo>
                  <a:pt x="146939" y="482600"/>
                </a:lnTo>
                <a:lnTo>
                  <a:pt x="184530" y="482600"/>
                </a:lnTo>
                <a:lnTo>
                  <a:pt x="206882" y="478790"/>
                </a:lnTo>
                <a:lnTo>
                  <a:pt x="228092" y="472440"/>
                </a:lnTo>
                <a:lnTo>
                  <a:pt x="244043" y="467360"/>
                </a:lnTo>
                <a:lnTo>
                  <a:pt x="161035" y="467360"/>
                </a:lnTo>
                <a:lnTo>
                  <a:pt x="149351" y="466090"/>
                </a:lnTo>
                <a:lnTo>
                  <a:pt x="88138" y="453390"/>
                </a:lnTo>
                <a:lnTo>
                  <a:pt x="65785" y="443230"/>
                </a:lnTo>
                <a:lnTo>
                  <a:pt x="69342" y="438150"/>
                </a:lnTo>
                <a:lnTo>
                  <a:pt x="103504" y="377190"/>
                </a:lnTo>
                <a:lnTo>
                  <a:pt x="136612" y="377190"/>
                </a:lnTo>
                <a:lnTo>
                  <a:pt x="136398" y="375920"/>
                </a:lnTo>
                <a:lnTo>
                  <a:pt x="133984" y="372110"/>
                </a:lnTo>
                <a:lnTo>
                  <a:pt x="130428" y="369570"/>
                </a:lnTo>
                <a:lnTo>
                  <a:pt x="116331" y="365760"/>
                </a:lnTo>
                <a:lnTo>
                  <a:pt x="103504" y="359410"/>
                </a:lnTo>
                <a:lnTo>
                  <a:pt x="101092" y="358140"/>
                </a:lnTo>
                <a:close/>
              </a:path>
              <a:path w="386079" h="482600">
                <a:moveTo>
                  <a:pt x="244707" y="49530"/>
                </a:moveTo>
                <a:lnTo>
                  <a:pt x="161035" y="49530"/>
                </a:lnTo>
                <a:lnTo>
                  <a:pt x="182245" y="50800"/>
                </a:lnTo>
                <a:lnTo>
                  <a:pt x="203326" y="54610"/>
                </a:lnTo>
                <a:lnTo>
                  <a:pt x="242189" y="66040"/>
                </a:lnTo>
                <a:lnTo>
                  <a:pt x="277368" y="85090"/>
                </a:lnTo>
                <a:lnTo>
                  <a:pt x="307975" y="110490"/>
                </a:lnTo>
                <a:lnTo>
                  <a:pt x="333882" y="140970"/>
                </a:lnTo>
                <a:lnTo>
                  <a:pt x="352678" y="176530"/>
                </a:lnTo>
                <a:lnTo>
                  <a:pt x="364363" y="215900"/>
                </a:lnTo>
                <a:lnTo>
                  <a:pt x="369061" y="257810"/>
                </a:lnTo>
                <a:lnTo>
                  <a:pt x="367919" y="279400"/>
                </a:lnTo>
                <a:lnTo>
                  <a:pt x="359664" y="318770"/>
                </a:lnTo>
                <a:lnTo>
                  <a:pt x="344424" y="356870"/>
                </a:lnTo>
                <a:lnTo>
                  <a:pt x="307975" y="405130"/>
                </a:lnTo>
                <a:lnTo>
                  <a:pt x="277368" y="430530"/>
                </a:lnTo>
                <a:lnTo>
                  <a:pt x="242189" y="450850"/>
                </a:lnTo>
                <a:lnTo>
                  <a:pt x="203326" y="462280"/>
                </a:lnTo>
                <a:lnTo>
                  <a:pt x="161035" y="467360"/>
                </a:lnTo>
                <a:lnTo>
                  <a:pt x="244043" y="467360"/>
                </a:lnTo>
                <a:lnTo>
                  <a:pt x="286766" y="444500"/>
                </a:lnTo>
                <a:lnTo>
                  <a:pt x="319785" y="416560"/>
                </a:lnTo>
                <a:lnTo>
                  <a:pt x="346836" y="384810"/>
                </a:lnTo>
                <a:lnTo>
                  <a:pt x="367919" y="345440"/>
                </a:lnTo>
                <a:lnTo>
                  <a:pt x="380873" y="302260"/>
                </a:lnTo>
                <a:lnTo>
                  <a:pt x="385572" y="257810"/>
                </a:lnTo>
                <a:lnTo>
                  <a:pt x="384428" y="234950"/>
                </a:lnTo>
                <a:lnTo>
                  <a:pt x="375030" y="190500"/>
                </a:lnTo>
                <a:lnTo>
                  <a:pt x="358521" y="151130"/>
                </a:lnTo>
                <a:lnTo>
                  <a:pt x="333882" y="115570"/>
                </a:lnTo>
                <a:lnTo>
                  <a:pt x="303275" y="85090"/>
                </a:lnTo>
                <a:lnTo>
                  <a:pt x="267970" y="59690"/>
                </a:lnTo>
                <a:lnTo>
                  <a:pt x="248030" y="50800"/>
                </a:lnTo>
                <a:lnTo>
                  <a:pt x="244707" y="49530"/>
                </a:lnTo>
                <a:close/>
              </a:path>
              <a:path w="386079" h="482600">
                <a:moveTo>
                  <a:pt x="136612" y="377190"/>
                </a:moveTo>
                <a:lnTo>
                  <a:pt x="103504" y="377190"/>
                </a:lnTo>
                <a:lnTo>
                  <a:pt x="121030" y="384810"/>
                </a:lnTo>
                <a:lnTo>
                  <a:pt x="123444" y="398780"/>
                </a:lnTo>
                <a:lnTo>
                  <a:pt x="124586" y="402590"/>
                </a:lnTo>
                <a:lnTo>
                  <a:pt x="127000" y="406400"/>
                </a:lnTo>
                <a:lnTo>
                  <a:pt x="129285" y="410210"/>
                </a:lnTo>
                <a:lnTo>
                  <a:pt x="132842" y="414020"/>
                </a:lnTo>
                <a:lnTo>
                  <a:pt x="136398" y="416560"/>
                </a:lnTo>
                <a:lnTo>
                  <a:pt x="139826" y="419100"/>
                </a:lnTo>
                <a:lnTo>
                  <a:pt x="182245" y="419100"/>
                </a:lnTo>
                <a:lnTo>
                  <a:pt x="186944" y="416560"/>
                </a:lnTo>
                <a:lnTo>
                  <a:pt x="190373" y="414020"/>
                </a:lnTo>
                <a:lnTo>
                  <a:pt x="193928" y="410210"/>
                </a:lnTo>
                <a:lnTo>
                  <a:pt x="196342" y="406400"/>
                </a:lnTo>
                <a:lnTo>
                  <a:pt x="197484" y="402590"/>
                </a:lnTo>
                <a:lnTo>
                  <a:pt x="145796" y="402590"/>
                </a:lnTo>
                <a:lnTo>
                  <a:pt x="143382" y="401320"/>
                </a:lnTo>
                <a:lnTo>
                  <a:pt x="141097" y="400050"/>
                </a:lnTo>
                <a:lnTo>
                  <a:pt x="139826" y="397510"/>
                </a:lnTo>
                <a:lnTo>
                  <a:pt x="139826" y="396240"/>
                </a:lnTo>
                <a:lnTo>
                  <a:pt x="136612" y="377190"/>
                </a:lnTo>
                <a:close/>
              </a:path>
              <a:path w="386079" h="482600">
                <a:moveTo>
                  <a:pt x="223393" y="358140"/>
                </a:moveTo>
                <a:lnTo>
                  <a:pt x="218694" y="359410"/>
                </a:lnTo>
                <a:lnTo>
                  <a:pt x="205740" y="365760"/>
                </a:lnTo>
                <a:lnTo>
                  <a:pt x="192785" y="369570"/>
                </a:lnTo>
                <a:lnTo>
                  <a:pt x="188086" y="372110"/>
                </a:lnTo>
                <a:lnTo>
                  <a:pt x="186944" y="375920"/>
                </a:lnTo>
                <a:lnTo>
                  <a:pt x="182245" y="396240"/>
                </a:lnTo>
                <a:lnTo>
                  <a:pt x="182245" y="397510"/>
                </a:lnTo>
                <a:lnTo>
                  <a:pt x="180975" y="400050"/>
                </a:lnTo>
                <a:lnTo>
                  <a:pt x="179831" y="401320"/>
                </a:lnTo>
                <a:lnTo>
                  <a:pt x="176275" y="402590"/>
                </a:lnTo>
                <a:lnTo>
                  <a:pt x="197484" y="402590"/>
                </a:lnTo>
                <a:lnTo>
                  <a:pt x="198627" y="398780"/>
                </a:lnTo>
                <a:lnTo>
                  <a:pt x="201041" y="384810"/>
                </a:lnTo>
                <a:lnTo>
                  <a:pt x="211581" y="381000"/>
                </a:lnTo>
                <a:lnTo>
                  <a:pt x="222123" y="375920"/>
                </a:lnTo>
                <a:lnTo>
                  <a:pt x="271054" y="375920"/>
                </a:lnTo>
                <a:lnTo>
                  <a:pt x="275081" y="372110"/>
                </a:lnTo>
                <a:lnTo>
                  <a:pt x="246888" y="372110"/>
                </a:lnTo>
                <a:lnTo>
                  <a:pt x="244475" y="370840"/>
                </a:lnTo>
                <a:lnTo>
                  <a:pt x="243331" y="369570"/>
                </a:lnTo>
                <a:lnTo>
                  <a:pt x="226822" y="359410"/>
                </a:lnTo>
                <a:lnTo>
                  <a:pt x="223393" y="358140"/>
                </a:lnTo>
                <a:close/>
              </a:path>
              <a:path w="386079" h="482600">
                <a:moveTo>
                  <a:pt x="271054" y="375920"/>
                </a:moveTo>
                <a:lnTo>
                  <a:pt x="222123" y="375920"/>
                </a:lnTo>
                <a:lnTo>
                  <a:pt x="233933" y="384810"/>
                </a:lnTo>
                <a:lnTo>
                  <a:pt x="237490" y="386080"/>
                </a:lnTo>
                <a:lnTo>
                  <a:pt x="242189" y="387350"/>
                </a:lnTo>
                <a:lnTo>
                  <a:pt x="245745" y="388620"/>
                </a:lnTo>
                <a:lnTo>
                  <a:pt x="250444" y="388620"/>
                </a:lnTo>
                <a:lnTo>
                  <a:pt x="259842" y="386080"/>
                </a:lnTo>
                <a:lnTo>
                  <a:pt x="263271" y="384810"/>
                </a:lnTo>
                <a:lnTo>
                  <a:pt x="265683" y="381000"/>
                </a:lnTo>
                <a:lnTo>
                  <a:pt x="271054" y="375920"/>
                </a:lnTo>
                <a:close/>
              </a:path>
              <a:path w="386079" h="482600">
                <a:moveTo>
                  <a:pt x="274499" y="143510"/>
                </a:moveTo>
                <a:lnTo>
                  <a:pt x="249174" y="143510"/>
                </a:lnTo>
                <a:lnTo>
                  <a:pt x="251586" y="144780"/>
                </a:lnTo>
                <a:lnTo>
                  <a:pt x="255143" y="146050"/>
                </a:lnTo>
                <a:lnTo>
                  <a:pt x="272669" y="165100"/>
                </a:lnTo>
                <a:lnTo>
                  <a:pt x="273939" y="167640"/>
                </a:lnTo>
                <a:lnTo>
                  <a:pt x="275081" y="170180"/>
                </a:lnTo>
                <a:lnTo>
                  <a:pt x="275081" y="172720"/>
                </a:lnTo>
                <a:lnTo>
                  <a:pt x="273939" y="173990"/>
                </a:lnTo>
                <a:lnTo>
                  <a:pt x="273939" y="175260"/>
                </a:lnTo>
                <a:lnTo>
                  <a:pt x="262127" y="191770"/>
                </a:lnTo>
                <a:lnTo>
                  <a:pt x="260984" y="196850"/>
                </a:lnTo>
                <a:lnTo>
                  <a:pt x="262127" y="200660"/>
                </a:lnTo>
                <a:lnTo>
                  <a:pt x="267970" y="213360"/>
                </a:lnTo>
                <a:lnTo>
                  <a:pt x="272669" y="227330"/>
                </a:lnTo>
                <a:lnTo>
                  <a:pt x="275081" y="231140"/>
                </a:lnTo>
                <a:lnTo>
                  <a:pt x="279780" y="233680"/>
                </a:lnTo>
                <a:lnTo>
                  <a:pt x="298576" y="237490"/>
                </a:lnTo>
                <a:lnTo>
                  <a:pt x="300990" y="237490"/>
                </a:lnTo>
                <a:lnTo>
                  <a:pt x="302132" y="238760"/>
                </a:lnTo>
                <a:lnTo>
                  <a:pt x="304419" y="238760"/>
                </a:lnTo>
                <a:lnTo>
                  <a:pt x="305689" y="242570"/>
                </a:lnTo>
                <a:lnTo>
                  <a:pt x="305689" y="273050"/>
                </a:lnTo>
                <a:lnTo>
                  <a:pt x="304419" y="275590"/>
                </a:lnTo>
                <a:lnTo>
                  <a:pt x="300990" y="279400"/>
                </a:lnTo>
                <a:lnTo>
                  <a:pt x="298576" y="279400"/>
                </a:lnTo>
                <a:lnTo>
                  <a:pt x="279780" y="283210"/>
                </a:lnTo>
                <a:lnTo>
                  <a:pt x="275081" y="285750"/>
                </a:lnTo>
                <a:lnTo>
                  <a:pt x="272669" y="288290"/>
                </a:lnTo>
                <a:lnTo>
                  <a:pt x="267970" y="302260"/>
                </a:lnTo>
                <a:lnTo>
                  <a:pt x="262127" y="316230"/>
                </a:lnTo>
                <a:lnTo>
                  <a:pt x="260984" y="318770"/>
                </a:lnTo>
                <a:lnTo>
                  <a:pt x="262127" y="323850"/>
                </a:lnTo>
                <a:lnTo>
                  <a:pt x="273939" y="340360"/>
                </a:lnTo>
                <a:lnTo>
                  <a:pt x="273939" y="341630"/>
                </a:lnTo>
                <a:lnTo>
                  <a:pt x="275081" y="344170"/>
                </a:lnTo>
                <a:lnTo>
                  <a:pt x="275081" y="346710"/>
                </a:lnTo>
                <a:lnTo>
                  <a:pt x="273939" y="349250"/>
                </a:lnTo>
                <a:lnTo>
                  <a:pt x="272669" y="351790"/>
                </a:lnTo>
                <a:lnTo>
                  <a:pt x="255143" y="369570"/>
                </a:lnTo>
                <a:lnTo>
                  <a:pt x="251586" y="370840"/>
                </a:lnTo>
                <a:lnTo>
                  <a:pt x="249174" y="372110"/>
                </a:lnTo>
                <a:lnTo>
                  <a:pt x="275081" y="372110"/>
                </a:lnTo>
                <a:lnTo>
                  <a:pt x="284479" y="363220"/>
                </a:lnTo>
                <a:lnTo>
                  <a:pt x="286766" y="359410"/>
                </a:lnTo>
                <a:lnTo>
                  <a:pt x="289178" y="355600"/>
                </a:lnTo>
                <a:lnTo>
                  <a:pt x="290322" y="353060"/>
                </a:lnTo>
                <a:lnTo>
                  <a:pt x="291592" y="347980"/>
                </a:lnTo>
                <a:lnTo>
                  <a:pt x="291592" y="342900"/>
                </a:lnTo>
                <a:lnTo>
                  <a:pt x="290322" y="337820"/>
                </a:lnTo>
                <a:lnTo>
                  <a:pt x="289178" y="335280"/>
                </a:lnTo>
                <a:lnTo>
                  <a:pt x="286766" y="331470"/>
                </a:lnTo>
                <a:lnTo>
                  <a:pt x="278638" y="318770"/>
                </a:lnTo>
                <a:lnTo>
                  <a:pt x="288035" y="298450"/>
                </a:lnTo>
                <a:lnTo>
                  <a:pt x="300990" y="295910"/>
                </a:lnTo>
                <a:lnTo>
                  <a:pt x="310388" y="293370"/>
                </a:lnTo>
                <a:lnTo>
                  <a:pt x="313817" y="289560"/>
                </a:lnTo>
                <a:lnTo>
                  <a:pt x="316229" y="288290"/>
                </a:lnTo>
                <a:lnTo>
                  <a:pt x="318516" y="283210"/>
                </a:lnTo>
                <a:lnTo>
                  <a:pt x="320928" y="279400"/>
                </a:lnTo>
                <a:lnTo>
                  <a:pt x="322072" y="274320"/>
                </a:lnTo>
                <a:lnTo>
                  <a:pt x="322072" y="241300"/>
                </a:lnTo>
                <a:lnTo>
                  <a:pt x="320928" y="237490"/>
                </a:lnTo>
                <a:lnTo>
                  <a:pt x="318516" y="233680"/>
                </a:lnTo>
                <a:lnTo>
                  <a:pt x="316229" y="228600"/>
                </a:lnTo>
                <a:lnTo>
                  <a:pt x="310388" y="222250"/>
                </a:lnTo>
                <a:lnTo>
                  <a:pt x="305689" y="220980"/>
                </a:lnTo>
                <a:lnTo>
                  <a:pt x="300990" y="220980"/>
                </a:lnTo>
                <a:lnTo>
                  <a:pt x="288035" y="218440"/>
                </a:lnTo>
                <a:lnTo>
                  <a:pt x="283336" y="207010"/>
                </a:lnTo>
                <a:lnTo>
                  <a:pt x="278638" y="196850"/>
                </a:lnTo>
                <a:lnTo>
                  <a:pt x="286766" y="185420"/>
                </a:lnTo>
                <a:lnTo>
                  <a:pt x="289178" y="181610"/>
                </a:lnTo>
                <a:lnTo>
                  <a:pt x="290322" y="176530"/>
                </a:lnTo>
                <a:lnTo>
                  <a:pt x="291592" y="173990"/>
                </a:lnTo>
                <a:lnTo>
                  <a:pt x="291592" y="168910"/>
                </a:lnTo>
                <a:lnTo>
                  <a:pt x="290322" y="163830"/>
                </a:lnTo>
                <a:lnTo>
                  <a:pt x="289178" y="160020"/>
                </a:lnTo>
                <a:lnTo>
                  <a:pt x="286766" y="156210"/>
                </a:lnTo>
                <a:lnTo>
                  <a:pt x="284479" y="153670"/>
                </a:lnTo>
                <a:lnTo>
                  <a:pt x="274499" y="143510"/>
                </a:lnTo>
                <a:close/>
              </a:path>
              <a:path w="386079" h="482600">
                <a:moveTo>
                  <a:pt x="76453" y="127000"/>
                </a:moveTo>
                <a:lnTo>
                  <a:pt x="71754" y="127000"/>
                </a:lnTo>
                <a:lnTo>
                  <a:pt x="67055" y="128270"/>
                </a:lnTo>
                <a:lnTo>
                  <a:pt x="63500" y="129540"/>
                </a:lnTo>
                <a:lnTo>
                  <a:pt x="56388" y="134620"/>
                </a:lnTo>
                <a:lnTo>
                  <a:pt x="38734" y="153670"/>
                </a:lnTo>
                <a:lnTo>
                  <a:pt x="35305" y="156210"/>
                </a:lnTo>
                <a:lnTo>
                  <a:pt x="32893" y="160020"/>
                </a:lnTo>
                <a:lnTo>
                  <a:pt x="31750" y="163830"/>
                </a:lnTo>
                <a:lnTo>
                  <a:pt x="30606" y="168910"/>
                </a:lnTo>
                <a:lnTo>
                  <a:pt x="30606" y="173990"/>
                </a:lnTo>
                <a:lnTo>
                  <a:pt x="31750" y="176530"/>
                </a:lnTo>
                <a:lnTo>
                  <a:pt x="32893" y="181610"/>
                </a:lnTo>
                <a:lnTo>
                  <a:pt x="35305" y="185420"/>
                </a:lnTo>
                <a:lnTo>
                  <a:pt x="43433" y="196850"/>
                </a:lnTo>
                <a:lnTo>
                  <a:pt x="38734" y="207010"/>
                </a:lnTo>
                <a:lnTo>
                  <a:pt x="35305" y="218440"/>
                </a:lnTo>
                <a:lnTo>
                  <a:pt x="21208" y="220980"/>
                </a:lnTo>
                <a:lnTo>
                  <a:pt x="16509" y="220980"/>
                </a:lnTo>
                <a:lnTo>
                  <a:pt x="12953" y="222250"/>
                </a:lnTo>
                <a:lnTo>
                  <a:pt x="9398" y="226060"/>
                </a:lnTo>
                <a:lnTo>
                  <a:pt x="5842" y="228600"/>
                </a:lnTo>
                <a:lnTo>
                  <a:pt x="3555" y="232410"/>
                </a:lnTo>
                <a:lnTo>
                  <a:pt x="1143" y="237490"/>
                </a:lnTo>
                <a:lnTo>
                  <a:pt x="0" y="241300"/>
                </a:lnTo>
                <a:lnTo>
                  <a:pt x="0" y="274320"/>
                </a:lnTo>
                <a:lnTo>
                  <a:pt x="1143" y="279400"/>
                </a:lnTo>
                <a:lnTo>
                  <a:pt x="3555" y="283210"/>
                </a:lnTo>
                <a:lnTo>
                  <a:pt x="5842" y="288290"/>
                </a:lnTo>
                <a:lnTo>
                  <a:pt x="9398" y="289560"/>
                </a:lnTo>
                <a:lnTo>
                  <a:pt x="16509" y="294640"/>
                </a:lnTo>
                <a:lnTo>
                  <a:pt x="21208" y="295910"/>
                </a:lnTo>
                <a:lnTo>
                  <a:pt x="35305" y="298450"/>
                </a:lnTo>
                <a:lnTo>
                  <a:pt x="40004" y="311150"/>
                </a:lnTo>
                <a:lnTo>
                  <a:pt x="45847" y="323850"/>
                </a:lnTo>
                <a:lnTo>
                  <a:pt x="48132" y="326390"/>
                </a:lnTo>
                <a:lnTo>
                  <a:pt x="50546" y="327660"/>
                </a:lnTo>
                <a:lnTo>
                  <a:pt x="54101" y="327660"/>
                </a:lnTo>
                <a:lnTo>
                  <a:pt x="57657" y="326390"/>
                </a:lnTo>
                <a:lnTo>
                  <a:pt x="59944" y="323850"/>
                </a:lnTo>
                <a:lnTo>
                  <a:pt x="61086" y="321310"/>
                </a:lnTo>
                <a:lnTo>
                  <a:pt x="61086" y="318770"/>
                </a:lnTo>
                <a:lnTo>
                  <a:pt x="59944" y="316230"/>
                </a:lnTo>
                <a:lnTo>
                  <a:pt x="54101" y="302260"/>
                </a:lnTo>
                <a:lnTo>
                  <a:pt x="49402" y="288290"/>
                </a:lnTo>
                <a:lnTo>
                  <a:pt x="46990" y="285750"/>
                </a:lnTo>
                <a:lnTo>
                  <a:pt x="43433" y="283210"/>
                </a:lnTo>
                <a:lnTo>
                  <a:pt x="23495" y="279400"/>
                </a:lnTo>
                <a:lnTo>
                  <a:pt x="22351" y="279400"/>
                </a:lnTo>
                <a:lnTo>
                  <a:pt x="19939" y="278130"/>
                </a:lnTo>
                <a:lnTo>
                  <a:pt x="16509" y="270510"/>
                </a:lnTo>
                <a:lnTo>
                  <a:pt x="16509" y="245110"/>
                </a:lnTo>
                <a:lnTo>
                  <a:pt x="17652" y="242570"/>
                </a:lnTo>
                <a:lnTo>
                  <a:pt x="18796" y="238760"/>
                </a:lnTo>
                <a:lnTo>
                  <a:pt x="19939" y="238760"/>
                </a:lnTo>
                <a:lnTo>
                  <a:pt x="22351" y="237490"/>
                </a:lnTo>
                <a:lnTo>
                  <a:pt x="23495" y="237490"/>
                </a:lnTo>
                <a:lnTo>
                  <a:pt x="43433" y="233680"/>
                </a:lnTo>
                <a:lnTo>
                  <a:pt x="46990" y="231140"/>
                </a:lnTo>
                <a:lnTo>
                  <a:pt x="49402" y="227330"/>
                </a:lnTo>
                <a:lnTo>
                  <a:pt x="54101" y="213360"/>
                </a:lnTo>
                <a:lnTo>
                  <a:pt x="59944" y="200660"/>
                </a:lnTo>
                <a:lnTo>
                  <a:pt x="61086" y="196850"/>
                </a:lnTo>
                <a:lnTo>
                  <a:pt x="59944" y="191770"/>
                </a:lnTo>
                <a:lnTo>
                  <a:pt x="49402" y="175260"/>
                </a:lnTo>
                <a:lnTo>
                  <a:pt x="48132" y="173990"/>
                </a:lnTo>
                <a:lnTo>
                  <a:pt x="46990" y="172720"/>
                </a:lnTo>
                <a:lnTo>
                  <a:pt x="46990" y="170180"/>
                </a:lnTo>
                <a:lnTo>
                  <a:pt x="48132" y="167640"/>
                </a:lnTo>
                <a:lnTo>
                  <a:pt x="50546" y="163830"/>
                </a:lnTo>
                <a:lnTo>
                  <a:pt x="68199" y="146050"/>
                </a:lnTo>
                <a:lnTo>
                  <a:pt x="70484" y="144780"/>
                </a:lnTo>
                <a:lnTo>
                  <a:pt x="72898" y="143510"/>
                </a:lnTo>
                <a:lnTo>
                  <a:pt x="133984" y="143510"/>
                </a:lnTo>
                <a:lnTo>
                  <a:pt x="136398" y="139700"/>
                </a:lnTo>
                <a:lnTo>
                  <a:pt x="99949" y="139700"/>
                </a:lnTo>
                <a:lnTo>
                  <a:pt x="88138" y="132080"/>
                </a:lnTo>
                <a:lnTo>
                  <a:pt x="84581" y="129540"/>
                </a:lnTo>
                <a:lnTo>
                  <a:pt x="81152" y="128270"/>
                </a:lnTo>
                <a:lnTo>
                  <a:pt x="76453" y="127000"/>
                </a:lnTo>
                <a:close/>
              </a:path>
              <a:path w="386079" h="482600">
                <a:moveTo>
                  <a:pt x="133984" y="143510"/>
                </a:moveTo>
                <a:lnTo>
                  <a:pt x="75183" y="143510"/>
                </a:lnTo>
                <a:lnTo>
                  <a:pt x="77597" y="144780"/>
                </a:lnTo>
                <a:lnTo>
                  <a:pt x="78740" y="146050"/>
                </a:lnTo>
                <a:lnTo>
                  <a:pt x="95250" y="156210"/>
                </a:lnTo>
                <a:lnTo>
                  <a:pt x="99949" y="157480"/>
                </a:lnTo>
                <a:lnTo>
                  <a:pt x="103504" y="156210"/>
                </a:lnTo>
                <a:lnTo>
                  <a:pt x="116331" y="151130"/>
                </a:lnTo>
                <a:lnTo>
                  <a:pt x="130428" y="146050"/>
                </a:lnTo>
                <a:lnTo>
                  <a:pt x="133984" y="143510"/>
                </a:lnTo>
                <a:close/>
              </a:path>
              <a:path w="386079" h="482600">
                <a:moveTo>
                  <a:pt x="197484" y="113030"/>
                </a:moveTo>
                <a:lnTo>
                  <a:pt x="176275" y="113030"/>
                </a:lnTo>
                <a:lnTo>
                  <a:pt x="179831" y="115570"/>
                </a:lnTo>
                <a:lnTo>
                  <a:pt x="180975" y="116840"/>
                </a:lnTo>
                <a:lnTo>
                  <a:pt x="182245" y="118110"/>
                </a:lnTo>
                <a:lnTo>
                  <a:pt x="182245" y="120650"/>
                </a:lnTo>
                <a:lnTo>
                  <a:pt x="186944" y="139700"/>
                </a:lnTo>
                <a:lnTo>
                  <a:pt x="188086" y="143510"/>
                </a:lnTo>
                <a:lnTo>
                  <a:pt x="192785" y="146050"/>
                </a:lnTo>
                <a:lnTo>
                  <a:pt x="218694" y="156210"/>
                </a:lnTo>
                <a:lnTo>
                  <a:pt x="223393" y="157480"/>
                </a:lnTo>
                <a:lnTo>
                  <a:pt x="226822" y="156210"/>
                </a:lnTo>
                <a:lnTo>
                  <a:pt x="243331" y="146050"/>
                </a:lnTo>
                <a:lnTo>
                  <a:pt x="244475" y="144780"/>
                </a:lnTo>
                <a:lnTo>
                  <a:pt x="246888" y="143510"/>
                </a:lnTo>
                <a:lnTo>
                  <a:pt x="274499" y="143510"/>
                </a:lnTo>
                <a:lnTo>
                  <a:pt x="270756" y="139700"/>
                </a:lnTo>
                <a:lnTo>
                  <a:pt x="222123" y="139700"/>
                </a:lnTo>
                <a:lnTo>
                  <a:pt x="201041" y="130810"/>
                </a:lnTo>
                <a:lnTo>
                  <a:pt x="198627" y="118110"/>
                </a:lnTo>
                <a:lnTo>
                  <a:pt x="197484" y="113030"/>
                </a:lnTo>
                <a:close/>
              </a:path>
              <a:path w="386079" h="482600">
                <a:moveTo>
                  <a:pt x="178689" y="96520"/>
                </a:moveTo>
                <a:lnTo>
                  <a:pt x="144525" y="96520"/>
                </a:lnTo>
                <a:lnTo>
                  <a:pt x="139826" y="97790"/>
                </a:lnTo>
                <a:lnTo>
                  <a:pt x="136398" y="100330"/>
                </a:lnTo>
                <a:lnTo>
                  <a:pt x="132842" y="102870"/>
                </a:lnTo>
                <a:lnTo>
                  <a:pt x="121030" y="130810"/>
                </a:lnTo>
                <a:lnTo>
                  <a:pt x="99949" y="139700"/>
                </a:lnTo>
                <a:lnTo>
                  <a:pt x="136398" y="139700"/>
                </a:lnTo>
                <a:lnTo>
                  <a:pt x="139826" y="120650"/>
                </a:lnTo>
                <a:lnTo>
                  <a:pt x="139826" y="118110"/>
                </a:lnTo>
                <a:lnTo>
                  <a:pt x="141097" y="116840"/>
                </a:lnTo>
                <a:lnTo>
                  <a:pt x="143382" y="115570"/>
                </a:lnTo>
                <a:lnTo>
                  <a:pt x="145796" y="113030"/>
                </a:lnTo>
                <a:lnTo>
                  <a:pt x="197484" y="113030"/>
                </a:lnTo>
                <a:lnTo>
                  <a:pt x="196342" y="109220"/>
                </a:lnTo>
                <a:lnTo>
                  <a:pt x="193928" y="106680"/>
                </a:lnTo>
                <a:lnTo>
                  <a:pt x="190373" y="102870"/>
                </a:lnTo>
                <a:lnTo>
                  <a:pt x="186944" y="100330"/>
                </a:lnTo>
                <a:lnTo>
                  <a:pt x="182245" y="97790"/>
                </a:lnTo>
                <a:lnTo>
                  <a:pt x="178689" y="96520"/>
                </a:lnTo>
                <a:close/>
              </a:path>
              <a:path w="386079" h="482600">
                <a:moveTo>
                  <a:pt x="250444" y="127000"/>
                </a:moveTo>
                <a:lnTo>
                  <a:pt x="245745" y="127000"/>
                </a:lnTo>
                <a:lnTo>
                  <a:pt x="242189" y="128270"/>
                </a:lnTo>
                <a:lnTo>
                  <a:pt x="237490" y="129540"/>
                </a:lnTo>
                <a:lnTo>
                  <a:pt x="233933" y="132080"/>
                </a:lnTo>
                <a:lnTo>
                  <a:pt x="222123" y="139700"/>
                </a:lnTo>
                <a:lnTo>
                  <a:pt x="270756" y="139700"/>
                </a:lnTo>
                <a:lnTo>
                  <a:pt x="263271" y="132080"/>
                </a:lnTo>
                <a:lnTo>
                  <a:pt x="259842" y="129540"/>
                </a:lnTo>
                <a:lnTo>
                  <a:pt x="250444" y="127000"/>
                </a:lnTo>
                <a:close/>
              </a:path>
              <a:path w="386079" h="482600">
                <a:moveTo>
                  <a:pt x="69342" y="0"/>
                </a:moveTo>
                <a:lnTo>
                  <a:pt x="65785" y="0"/>
                </a:lnTo>
                <a:lnTo>
                  <a:pt x="63500" y="2540"/>
                </a:lnTo>
                <a:lnTo>
                  <a:pt x="61086" y="5080"/>
                </a:lnTo>
                <a:lnTo>
                  <a:pt x="18796" y="73660"/>
                </a:lnTo>
                <a:lnTo>
                  <a:pt x="16509" y="76200"/>
                </a:lnTo>
                <a:lnTo>
                  <a:pt x="17652" y="80010"/>
                </a:lnTo>
                <a:lnTo>
                  <a:pt x="19939" y="83820"/>
                </a:lnTo>
                <a:lnTo>
                  <a:pt x="23495" y="85090"/>
                </a:lnTo>
                <a:lnTo>
                  <a:pt x="99949" y="106680"/>
                </a:lnTo>
                <a:lnTo>
                  <a:pt x="103504" y="106680"/>
                </a:lnTo>
                <a:lnTo>
                  <a:pt x="108203" y="105410"/>
                </a:lnTo>
                <a:lnTo>
                  <a:pt x="109347" y="100330"/>
                </a:lnTo>
                <a:lnTo>
                  <a:pt x="109347" y="96520"/>
                </a:lnTo>
                <a:lnTo>
                  <a:pt x="106235" y="87630"/>
                </a:lnTo>
                <a:lnTo>
                  <a:pt x="88138" y="87630"/>
                </a:lnTo>
                <a:lnTo>
                  <a:pt x="37592" y="72390"/>
                </a:lnTo>
                <a:lnTo>
                  <a:pt x="75183" y="12700"/>
                </a:lnTo>
                <a:lnTo>
                  <a:pt x="76453" y="8890"/>
                </a:lnTo>
                <a:lnTo>
                  <a:pt x="76453" y="7620"/>
                </a:lnTo>
                <a:lnTo>
                  <a:pt x="75183" y="3810"/>
                </a:lnTo>
                <a:lnTo>
                  <a:pt x="72898" y="1270"/>
                </a:lnTo>
                <a:lnTo>
                  <a:pt x="69342" y="0"/>
                </a:lnTo>
                <a:close/>
              </a:path>
              <a:path w="386079" h="482600">
                <a:moveTo>
                  <a:pt x="161035" y="33020"/>
                </a:moveTo>
                <a:lnTo>
                  <a:pt x="121030" y="36830"/>
                </a:lnTo>
                <a:lnTo>
                  <a:pt x="81152" y="48260"/>
                </a:lnTo>
                <a:lnTo>
                  <a:pt x="76453" y="52070"/>
                </a:lnTo>
                <a:lnTo>
                  <a:pt x="76453" y="59690"/>
                </a:lnTo>
                <a:lnTo>
                  <a:pt x="86995" y="82550"/>
                </a:lnTo>
                <a:lnTo>
                  <a:pt x="88138" y="87630"/>
                </a:lnTo>
                <a:lnTo>
                  <a:pt x="106235" y="87630"/>
                </a:lnTo>
                <a:lnTo>
                  <a:pt x="102234" y="76200"/>
                </a:lnTo>
                <a:lnTo>
                  <a:pt x="95250" y="59690"/>
                </a:lnTo>
                <a:lnTo>
                  <a:pt x="128143" y="52070"/>
                </a:lnTo>
                <a:lnTo>
                  <a:pt x="161035" y="49530"/>
                </a:lnTo>
                <a:lnTo>
                  <a:pt x="244707" y="49530"/>
                </a:lnTo>
                <a:lnTo>
                  <a:pt x="228092" y="43180"/>
                </a:lnTo>
                <a:lnTo>
                  <a:pt x="206882" y="38100"/>
                </a:lnTo>
                <a:lnTo>
                  <a:pt x="184530" y="34290"/>
                </a:lnTo>
                <a:lnTo>
                  <a:pt x="161035" y="3302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 txBox="1"/>
          <p:nvPr/>
        </p:nvSpPr>
        <p:spPr>
          <a:xfrm>
            <a:off x="10159853" y="3843552"/>
            <a:ext cx="352477" cy="20147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224" spc="-36" dirty="0">
                <a:solidFill>
                  <a:srgbClr val="001F50"/>
                </a:solidFill>
                <a:latin typeface="Segoe UI Semilight"/>
                <a:cs typeface="Segoe UI Semilight"/>
              </a:rPr>
              <a:t>A</a:t>
            </a:r>
            <a:r>
              <a:rPr sz="1224" spc="-46" dirty="0">
                <a:solidFill>
                  <a:srgbClr val="001F50"/>
                </a:solidFill>
                <a:latin typeface="Segoe UI Semilight"/>
                <a:cs typeface="Segoe UI Semilight"/>
              </a:rPr>
              <a:t>pp</a:t>
            </a:r>
            <a:r>
              <a:rPr sz="1224" dirty="0">
                <a:solidFill>
                  <a:srgbClr val="001F50"/>
                </a:solidFill>
                <a:latin typeface="Segoe UI Semilight"/>
                <a:cs typeface="Segoe UI Semilight"/>
              </a:rPr>
              <a:t>s</a:t>
            </a:r>
            <a:endParaRPr sz="1224">
              <a:latin typeface="Segoe UI Semilight"/>
              <a:cs typeface="Segoe UI Semilight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088841" y="3407103"/>
            <a:ext cx="471177" cy="363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10572459" y="2907932"/>
            <a:ext cx="1334228" cy="15845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 txBox="1"/>
          <p:nvPr/>
        </p:nvSpPr>
        <p:spPr>
          <a:xfrm>
            <a:off x="11301516" y="2997607"/>
            <a:ext cx="305825" cy="181885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071" spc="-5" dirty="0">
                <a:solidFill>
                  <a:srgbClr val="505050"/>
                </a:solidFill>
                <a:latin typeface="Segoe UI"/>
                <a:cs typeface="Segoe UI"/>
              </a:rPr>
              <a:t>Web</a:t>
            </a:r>
            <a:endParaRPr sz="1071">
              <a:latin typeface="Segoe UI"/>
              <a:cs typeface="Segoe U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301516" y="3558329"/>
            <a:ext cx="447722" cy="181885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071" dirty="0">
                <a:solidFill>
                  <a:srgbClr val="505050"/>
                </a:solidFill>
                <a:latin typeface="Segoe UI"/>
                <a:cs typeface="Segoe UI"/>
              </a:rPr>
              <a:t>Mobi</a:t>
            </a:r>
            <a:r>
              <a:rPr sz="1071" spc="-5" dirty="0">
                <a:solidFill>
                  <a:srgbClr val="505050"/>
                </a:solidFill>
                <a:latin typeface="Segoe UI"/>
                <a:cs typeface="Segoe UI"/>
              </a:rPr>
              <a:t>l</a:t>
            </a:r>
            <a:r>
              <a:rPr sz="1071" dirty="0">
                <a:solidFill>
                  <a:srgbClr val="505050"/>
                </a:solidFill>
                <a:latin typeface="Segoe UI"/>
                <a:cs typeface="Segoe UI"/>
              </a:rPr>
              <a:t>e</a:t>
            </a:r>
            <a:endParaRPr sz="1071">
              <a:latin typeface="Segoe UI"/>
              <a:cs typeface="Segoe U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301516" y="4158578"/>
            <a:ext cx="288979" cy="181885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2959">
              <a:spcBef>
                <a:spcPts val="107"/>
              </a:spcBef>
            </a:pPr>
            <a:r>
              <a:rPr sz="1071" spc="-10" dirty="0">
                <a:solidFill>
                  <a:srgbClr val="505050"/>
                </a:solidFill>
                <a:latin typeface="Segoe UI"/>
                <a:cs typeface="Segoe UI"/>
              </a:rPr>
              <a:t>B</a:t>
            </a:r>
            <a:r>
              <a:rPr sz="1071" dirty="0">
                <a:solidFill>
                  <a:srgbClr val="505050"/>
                </a:solidFill>
                <a:latin typeface="Segoe UI"/>
                <a:cs typeface="Segoe UI"/>
              </a:rPr>
              <a:t>ots</a:t>
            </a:r>
            <a:endParaRPr sz="1071">
              <a:latin typeface="Segoe UI"/>
              <a:cs typeface="Segoe U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29361" y="1480401"/>
            <a:ext cx="1771454" cy="2790009"/>
          </a:xfrm>
          <a:custGeom>
            <a:avLst/>
            <a:gdLst/>
            <a:ahLst/>
            <a:cxnLst/>
            <a:rect l="l" t="t" r="r" b="b"/>
            <a:pathLst>
              <a:path w="1736090" h="2734310">
                <a:moveTo>
                  <a:pt x="0" y="2734056"/>
                </a:moveTo>
                <a:lnTo>
                  <a:pt x="1735836" y="2734056"/>
                </a:lnTo>
                <a:lnTo>
                  <a:pt x="1735836" y="0"/>
                </a:lnTo>
                <a:lnTo>
                  <a:pt x="0" y="0"/>
                </a:lnTo>
                <a:lnTo>
                  <a:pt x="0" y="273405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/>
          <p:nvPr/>
        </p:nvSpPr>
        <p:spPr>
          <a:xfrm>
            <a:off x="7829361" y="4372785"/>
            <a:ext cx="1771454" cy="1381398"/>
          </a:xfrm>
          <a:custGeom>
            <a:avLst/>
            <a:gdLst/>
            <a:ahLst/>
            <a:cxnLst/>
            <a:rect l="l" t="t" r="r" b="b"/>
            <a:pathLst>
              <a:path w="1736090" h="1353820">
                <a:moveTo>
                  <a:pt x="0" y="1353312"/>
                </a:moveTo>
                <a:lnTo>
                  <a:pt x="1735836" y="1353312"/>
                </a:lnTo>
                <a:lnTo>
                  <a:pt x="1735836" y="0"/>
                </a:lnTo>
                <a:lnTo>
                  <a:pt x="0" y="0"/>
                </a:lnTo>
                <a:lnTo>
                  <a:pt x="0" y="1353312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" name="object 16"/>
          <p:cNvSpPr/>
          <p:nvPr/>
        </p:nvSpPr>
        <p:spPr>
          <a:xfrm>
            <a:off x="7958429" y="3561051"/>
            <a:ext cx="322024" cy="322024"/>
          </a:xfrm>
          <a:custGeom>
            <a:avLst/>
            <a:gdLst/>
            <a:ahLst/>
            <a:cxnLst/>
            <a:rect l="l" t="t" r="r" b="b"/>
            <a:pathLst>
              <a:path w="315595" h="315595">
                <a:moveTo>
                  <a:pt x="157734" y="0"/>
                </a:moveTo>
                <a:lnTo>
                  <a:pt x="107874" y="8040"/>
                </a:lnTo>
                <a:lnTo>
                  <a:pt x="64574" y="30431"/>
                </a:lnTo>
                <a:lnTo>
                  <a:pt x="30431" y="64574"/>
                </a:lnTo>
                <a:lnTo>
                  <a:pt x="8040" y="107874"/>
                </a:lnTo>
                <a:lnTo>
                  <a:pt x="0" y="157733"/>
                </a:lnTo>
                <a:lnTo>
                  <a:pt x="8040" y="207593"/>
                </a:lnTo>
                <a:lnTo>
                  <a:pt x="30431" y="250893"/>
                </a:lnTo>
                <a:lnTo>
                  <a:pt x="64574" y="285036"/>
                </a:lnTo>
                <a:lnTo>
                  <a:pt x="107874" y="307427"/>
                </a:lnTo>
                <a:lnTo>
                  <a:pt x="157734" y="315467"/>
                </a:lnTo>
                <a:lnTo>
                  <a:pt x="207593" y="307427"/>
                </a:lnTo>
                <a:lnTo>
                  <a:pt x="233058" y="294258"/>
                </a:lnTo>
                <a:lnTo>
                  <a:pt x="157734" y="294258"/>
                </a:lnTo>
                <a:lnTo>
                  <a:pt x="114567" y="287302"/>
                </a:lnTo>
                <a:lnTo>
                  <a:pt x="77087" y="267928"/>
                </a:lnTo>
                <a:lnTo>
                  <a:pt x="47539" y="238380"/>
                </a:lnTo>
                <a:lnTo>
                  <a:pt x="28165" y="200900"/>
                </a:lnTo>
                <a:lnTo>
                  <a:pt x="21209" y="157733"/>
                </a:lnTo>
                <a:lnTo>
                  <a:pt x="28165" y="114567"/>
                </a:lnTo>
                <a:lnTo>
                  <a:pt x="47539" y="77087"/>
                </a:lnTo>
                <a:lnTo>
                  <a:pt x="77087" y="47539"/>
                </a:lnTo>
                <a:lnTo>
                  <a:pt x="114567" y="28165"/>
                </a:lnTo>
                <a:lnTo>
                  <a:pt x="157734" y="21209"/>
                </a:lnTo>
                <a:lnTo>
                  <a:pt x="233058" y="21209"/>
                </a:lnTo>
                <a:lnTo>
                  <a:pt x="207593" y="8040"/>
                </a:lnTo>
                <a:lnTo>
                  <a:pt x="157734" y="0"/>
                </a:lnTo>
                <a:close/>
              </a:path>
              <a:path w="315595" h="315595">
                <a:moveTo>
                  <a:pt x="233058" y="21209"/>
                </a:moveTo>
                <a:lnTo>
                  <a:pt x="157734" y="21209"/>
                </a:lnTo>
                <a:lnTo>
                  <a:pt x="200900" y="28165"/>
                </a:lnTo>
                <a:lnTo>
                  <a:pt x="238380" y="47539"/>
                </a:lnTo>
                <a:lnTo>
                  <a:pt x="267928" y="77087"/>
                </a:lnTo>
                <a:lnTo>
                  <a:pt x="287302" y="114567"/>
                </a:lnTo>
                <a:lnTo>
                  <a:pt x="294259" y="157733"/>
                </a:lnTo>
                <a:lnTo>
                  <a:pt x="287302" y="200900"/>
                </a:lnTo>
                <a:lnTo>
                  <a:pt x="267928" y="238380"/>
                </a:lnTo>
                <a:lnTo>
                  <a:pt x="238380" y="267928"/>
                </a:lnTo>
                <a:lnTo>
                  <a:pt x="200900" y="287302"/>
                </a:lnTo>
                <a:lnTo>
                  <a:pt x="157734" y="294258"/>
                </a:lnTo>
                <a:lnTo>
                  <a:pt x="233058" y="294258"/>
                </a:lnTo>
                <a:lnTo>
                  <a:pt x="250893" y="285036"/>
                </a:lnTo>
                <a:lnTo>
                  <a:pt x="285036" y="250893"/>
                </a:lnTo>
                <a:lnTo>
                  <a:pt x="307427" y="207593"/>
                </a:lnTo>
                <a:lnTo>
                  <a:pt x="315468" y="157733"/>
                </a:lnTo>
                <a:lnTo>
                  <a:pt x="307427" y="107874"/>
                </a:lnTo>
                <a:lnTo>
                  <a:pt x="285036" y="64574"/>
                </a:lnTo>
                <a:lnTo>
                  <a:pt x="250893" y="30431"/>
                </a:lnTo>
                <a:lnTo>
                  <a:pt x="233058" y="2120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7980199" y="3582822"/>
            <a:ext cx="278612" cy="278612"/>
          </a:xfrm>
          <a:custGeom>
            <a:avLst/>
            <a:gdLst/>
            <a:ahLst/>
            <a:cxnLst/>
            <a:rect l="l" t="t" r="r" b="b"/>
            <a:pathLst>
              <a:path w="273050" h="273050">
                <a:moveTo>
                  <a:pt x="136398" y="0"/>
                </a:moveTo>
                <a:lnTo>
                  <a:pt x="93293" y="6955"/>
                </a:lnTo>
                <a:lnTo>
                  <a:pt x="55851" y="26322"/>
                </a:lnTo>
                <a:lnTo>
                  <a:pt x="26322" y="55851"/>
                </a:lnTo>
                <a:lnTo>
                  <a:pt x="6955" y="93293"/>
                </a:lnTo>
                <a:lnTo>
                  <a:pt x="0" y="136397"/>
                </a:lnTo>
                <a:lnTo>
                  <a:pt x="6955" y="179502"/>
                </a:lnTo>
                <a:lnTo>
                  <a:pt x="26322" y="216944"/>
                </a:lnTo>
                <a:lnTo>
                  <a:pt x="55851" y="246473"/>
                </a:lnTo>
                <a:lnTo>
                  <a:pt x="93293" y="265840"/>
                </a:lnTo>
                <a:lnTo>
                  <a:pt x="136398" y="272795"/>
                </a:lnTo>
                <a:lnTo>
                  <a:pt x="179502" y="265840"/>
                </a:lnTo>
                <a:lnTo>
                  <a:pt x="216944" y="246473"/>
                </a:lnTo>
                <a:lnTo>
                  <a:pt x="220593" y="242823"/>
                </a:lnTo>
                <a:lnTo>
                  <a:pt x="136398" y="242823"/>
                </a:lnTo>
                <a:lnTo>
                  <a:pt x="94962" y="234463"/>
                </a:lnTo>
                <a:lnTo>
                  <a:pt x="61134" y="211661"/>
                </a:lnTo>
                <a:lnTo>
                  <a:pt x="38332" y="177833"/>
                </a:lnTo>
                <a:lnTo>
                  <a:pt x="29972" y="136397"/>
                </a:lnTo>
                <a:lnTo>
                  <a:pt x="38332" y="94962"/>
                </a:lnTo>
                <a:lnTo>
                  <a:pt x="61134" y="61134"/>
                </a:lnTo>
                <a:lnTo>
                  <a:pt x="94962" y="38332"/>
                </a:lnTo>
                <a:lnTo>
                  <a:pt x="136398" y="29971"/>
                </a:lnTo>
                <a:lnTo>
                  <a:pt x="220593" y="29971"/>
                </a:lnTo>
                <a:lnTo>
                  <a:pt x="216944" y="26322"/>
                </a:lnTo>
                <a:lnTo>
                  <a:pt x="179502" y="6955"/>
                </a:lnTo>
                <a:lnTo>
                  <a:pt x="136398" y="0"/>
                </a:lnTo>
                <a:close/>
              </a:path>
              <a:path w="273050" h="273050">
                <a:moveTo>
                  <a:pt x="220593" y="29971"/>
                </a:moveTo>
                <a:lnTo>
                  <a:pt x="136398" y="29971"/>
                </a:lnTo>
                <a:lnTo>
                  <a:pt x="177833" y="38332"/>
                </a:lnTo>
                <a:lnTo>
                  <a:pt x="211661" y="61134"/>
                </a:lnTo>
                <a:lnTo>
                  <a:pt x="234463" y="94962"/>
                </a:lnTo>
                <a:lnTo>
                  <a:pt x="242824" y="136397"/>
                </a:lnTo>
                <a:lnTo>
                  <a:pt x="234463" y="177833"/>
                </a:lnTo>
                <a:lnTo>
                  <a:pt x="211661" y="211661"/>
                </a:lnTo>
                <a:lnTo>
                  <a:pt x="177833" y="234463"/>
                </a:lnTo>
                <a:lnTo>
                  <a:pt x="136398" y="242823"/>
                </a:lnTo>
                <a:lnTo>
                  <a:pt x="220593" y="242823"/>
                </a:lnTo>
                <a:lnTo>
                  <a:pt x="246473" y="216944"/>
                </a:lnTo>
                <a:lnTo>
                  <a:pt x="265840" y="179502"/>
                </a:lnTo>
                <a:lnTo>
                  <a:pt x="272796" y="136397"/>
                </a:lnTo>
                <a:lnTo>
                  <a:pt x="265840" y="93293"/>
                </a:lnTo>
                <a:lnTo>
                  <a:pt x="246473" y="55851"/>
                </a:lnTo>
                <a:lnTo>
                  <a:pt x="220593" y="29971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9695414" y="3632584"/>
            <a:ext cx="314897" cy="0"/>
          </a:xfrm>
          <a:custGeom>
            <a:avLst/>
            <a:gdLst/>
            <a:ahLst/>
            <a:cxnLst/>
            <a:rect l="l" t="t" r="r" b="b"/>
            <a:pathLst>
              <a:path w="308609">
                <a:moveTo>
                  <a:pt x="308482" y="0"/>
                </a:moveTo>
                <a:lnTo>
                  <a:pt x="0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 txBox="1"/>
          <p:nvPr/>
        </p:nvSpPr>
        <p:spPr>
          <a:xfrm>
            <a:off x="7829361" y="1556989"/>
            <a:ext cx="1771454" cy="230616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407563" marR="396548" algn="ctr">
              <a:spcBef>
                <a:spcPts val="107"/>
              </a:spcBef>
            </a:pPr>
            <a:r>
              <a:rPr sz="1429" b="1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nte</a:t>
            </a:r>
            <a:r>
              <a:rPr sz="1429" b="1" dirty="0">
                <a:solidFill>
                  <a:srgbClr val="FFFFFF"/>
                </a:solidFill>
                <a:latin typeface="Segoe UI Semibold"/>
                <a:cs typeface="Segoe UI Semibold"/>
              </a:rPr>
              <a:t>lli</a:t>
            </a:r>
            <a:r>
              <a:rPr sz="1429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ence  Capa</a:t>
            </a:r>
            <a:r>
              <a:rPr sz="1429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b</a:t>
            </a:r>
            <a:r>
              <a:rPr sz="1429" b="1" dirty="0">
                <a:solidFill>
                  <a:srgbClr val="FFFFFF"/>
                </a:solidFill>
                <a:latin typeface="Segoe UI Semibold"/>
                <a:cs typeface="Segoe UI Semibold"/>
              </a:rPr>
              <a:t>il</a:t>
            </a:r>
            <a:r>
              <a:rPr sz="1429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t</a:t>
            </a:r>
            <a:r>
              <a:rPr sz="1429" b="1" spc="-15" dirty="0">
                <a:solidFill>
                  <a:srgbClr val="FFFFFF"/>
                </a:solidFill>
                <a:latin typeface="Segoe UI Semibold"/>
                <a:cs typeface="Segoe UI Semibold"/>
              </a:rPr>
              <a:t>i</a:t>
            </a: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es</a:t>
            </a:r>
            <a:endParaRPr sz="1429">
              <a:latin typeface="Segoe UI Semibold"/>
              <a:cs typeface="Segoe UI Semibold"/>
            </a:endParaRPr>
          </a:p>
          <a:p>
            <a:pPr>
              <a:spcBef>
                <a:spcPts val="56"/>
              </a:spcBef>
            </a:pPr>
            <a:endParaRPr sz="2143">
              <a:latin typeface="Times New Roman"/>
              <a:cs typeface="Times New Roman"/>
            </a:endParaRPr>
          </a:p>
          <a:p>
            <a:pPr marL="626572" marR="539098"/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Cogni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t</a:t>
            </a:r>
            <a:r>
              <a:rPr sz="1122" spc="-10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ve  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Services</a:t>
            </a:r>
            <a:endParaRPr sz="1122">
              <a:latin typeface="Segoe UI"/>
              <a:cs typeface="Segoe UI"/>
            </a:endParaRPr>
          </a:p>
          <a:p>
            <a:pPr>
              <a:spcBef>
                <a:spcPts val="15"/>
              </a:spcBef>
            </a:pPr>
            <a:endParaRPr sz="1939">
              <a:latin typeface="Times New Roman"/>
              <a:cs typeface="Times New Roman"/>
            </a:endParaRPr>
          </a:p>
          <a:p>
            <a:pPr marL="626572" marR="438665"/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Bot  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Frame</a:t>
            </a:r>
            <a:r>
              <a:rPr sz="1122" spc="-10" dirty="0">
                <a:solidFill>
                  <a:srgbClr val="FFFFFF"/>
                </a:solidFill>
                <a:latin typeface="Segoe UI"/>
                <a:cs typeface="Segoe UI"/>
              </a:rPr>
              <a:t>w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ork</a:t>
            </a:r>
            <a:endParaRPr sz="1122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429">
              <a:latin typeface="Times New Roman"/>
              <a:cs typeface="Times New Roman"/>
            </a:endParaRPr>
          </a:p>
          <a:p>
            <a:pPr marR="11663" algn="ctr">
              <a:spcBef>
                <a:spcPts val="1014"/>
              </a:spcBef>
            </a:pP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Cortana</a:t>
            </a:r>
            <a:endParaRPr sz="1122">
              <a:latin typeface="Segoe UI"/>
              <a:cs typeface="Segoe U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7900893" y="2363667"/>
            <a:ext cx="437356" cy="279908"/>
          </a:xfrm>
          <a:custGeom>
            <a:avLst/>
            <a:gdLst/>
            <a:ahLst/>
            <a:cxnLst/>
            <a:rect l="l" t="t" r="r" b="b"/>
            <a:pathLst>
              <a:path w="428625" h="274319">
                <a:moveTo>
                  <a:pt x="116585" y="37465"/>
                </a:moveTo>
                <a:lnTo>
                  <a:pt x="57642" y="63658"/>
                </a:lnTo>
                <a:lnTo>
                  <a:pt x="33345" y="126619"/>
                </a:lnTo>
                <a:lnTo>
                  <a:pt x="33298" y="127928"/>
                </a:lnTo>
                <a:lnTo>
                  <a:pt x="33527" y="133096"/>
                </a:lnTo>
                <a:lnTo>
                  <a:pt x="32257" y="133858"/>
                </a:lnTo>
                <a:lnTo>
                  <a:pt x="31876" y="134239"/>
                </a:lnTo>
                <a:lnTo>
                  <a:pt x="31496" y="134239"/>
                </a:lnTo>
                <a:lnTo>
                  <a:pt x="18270" y="146770"/>
                </a:lnTo>
                <a:lnTo>
                  <a:pt x="8366" y="162004"/>
                </a:lnTo>
                <a:lnTo>
                  <a:pt x="2153" y="179262"/>
                </a:lnTo>
                <a:lnTo>
                  <a:pt x="0" y="197866"/>
                </a:lnTo>
                <a:lnTo>
                  <a:pt x="5653" y="227653"/>
                </a:lnTo>
                <a:lnTo>
                  <a:pt x="21034" y="251952"/>
                </a:lnTo>
                <a:lnTo>
                  <a:pt x="43773" y="268321"/>
                </a:lnTo>
                <a:lnTo>
                  <a:pt x="71500" y="274320"/>
                </a:lnTo>
                <a:lnTo>
                  <a:pt x="353313" y="274320"/>
                </a:lnTo>
                <a:lnTo>
                  <a:pt x="358012" y="273939"/>
                </a:lnTo>
                <a:lnTo>
                  <a:pt x="358394" y="273939"/>
                </a:lnTo>
                <a:lnTo>
                  <a:pt x="386024" y="265195"/>
                </a:lnTo>
                <a:lnTo>
                  <a:pt x="392679" y="259715"/>
                </a:lnTo>
                <a:lnTo>
                  <a:pt x="71627" y="259715"/>
                </a:lnTo>
                <a:lnTo>
                  <a:pt x="48950" y="254801"/>
                </a:lnTo>
                <a:lnTo>
                  <a:pt x="30511" y="241458"/>
                </a:lnTo>
                <a:lnTo>
                  <a:pt x="18121" y="221781"/>
                </a:lnTo>
                <a:lnTo>
                  <a:pt x="13588" y="197866"/>
                </a:lnTo>
                <a:lnTo>
                  <a:pt x="15321" y="182758"/>
                </a:lnTo>
                <a:lnTo>
                  <a:pt x="20304" y="168830"/>
                </a:lnTo>
                <a:lnTo>
                  <a:pt x="28215" y="156592"/>
                </a:lnTo>
                <a:lnTo>
                  <a:pt x="38734" y="146558"/>
                </a:lnTo>
                <a:lnTo>
                  <a:pt x="43814" y="143764"/>
                </a:lnTo>
                <a:lnTo>
                  <a:pt x="46227" y="142240"/>
                </a:lnTo>
                <a:lnTo>
                  <a:pt x="47498" y="139700"/>
                </a:lnTo>
                <a:lnTo>
                  <a:pt x="47498" y="136779"/>
                </a:lnTo>
                <a:lnTo>
                  <a:pt x="46862" y="126619"/>
                </a:lnTo>
                <a:lnTo>
                  <a:pt x="52383" y="97611"/>
                </a:lnTo>
                <a:lnTo>
                  <a:pt x="67405" y="73914"/>
                </a:lnTo>
                <a:lnTo>
                  <a:pt x="89618" y="57931"/>
                </a:lnTo>
                <a:lnTo>
                  <a:pt x="116712" y="52070"/>
                </a:lnTo>
                <a:lnTo>
                  <a:pt x="153609" y="52070"/>
                </a:lnTo>
                <a:lnTo>
                  <a:pt x="156082" y="47371"/>
                </a:lnTo>
                <a:lnTo>
                  <a:pt x="160315" y="42164"/>
                </a:lnTo>
                <a:lnTo>
                  <a:pt x="143128" y="42164"/>
                </a:lnTo>
                <a:lnTo>
                  <a:pt x="142112" y="41783"/>
                </a:lnTo>
                <a:lnTo>
                  <a:pt x="141731" y="41783"/>
                </a:lnTo>
                <a:lnTo>
                  <a:pt x="141731" y="41529"/>
                </a:lnTo>
                <a:lnTo>
                  <a:pt x="135570" y="39822"/>
                </a:lnTo>
                <a:lnTo>
                  <a:pt x="129301" y="38544"/>
                </a:lnTo>
                <a:lnTo>
                  <a:pt x="122961" y="37742"/>
                </a:lnTo>
                <a:lnTo>
                  <a:pt x="116585" y="37465"/>
                </a:lnTo>
                <a:close/>
              </a:path>
              <a:path w="428625" h="274319">
                <a:moveTo>
                  <a:pt x="339597" y="95758"/>
                </a:moveTo>
                <a:lnTo>
                  <a:pt x="297814" y="95758"/>
                </a:lnTo>
                <a:lnTo>
                  <a:pt x="309278" y="96952"/>
                </a:lnTo>
                <a:lnTo>
                  <a:pt x="320087" y="100457"/>
                </a:lnTo>
                <a:lnTo>
                  <a:pt x="330015" y="106152"/>
                </a:lnTo>
                <a:lnTo>
                  <a:pt x="338835" y="113919"/>
                </a:lnTo>
                <a:lnTo>
                  <a:pt x="343534" y="120015"/>
                </a:lnTo>
                <a:lnTo>
                  <a:pt x="344931" y="121920"/>
                </a:lnTo>
                <a:lnTo>
                  <a:pt x="346963" y="122555"/>
                </a:lnTo>
                <a:lnTo>
                  <a:pt x="350647" y="122555"/>
                </a:lnTo>
                <a:lnTo>
                  <a:pt x="375562" y="127928"/>
                </a:lnTo>
                <a:lnTo>
                  <a:pt x="395954" y="142589"/>
                </a:lnTo>
                <a:lnTo>
                  <a:pt x="409725" y="164345"/>
                </a:lnTo>
                <a:lnTo>
                  <a:pt x="414781" y="191008"/>
                </a:lnTo>
                <a:lnTo>
                  <a:pt x="410398" y="216060"/>
                </a:lnTo>
                <a:lnTo>
                  <a:pt x="398287" y="237029"/>
                </a:lnTo>
                <a:lnTo>
                  <a:pt x="380009" y="252069"/>
                </a:lnTo>
                <a:lnTo>
                  <a:pt x="357124" y="259334"/>
                </a:lnTo>
                <a:lnTo>
                  <a:pt x="352425" y="259715"/>
                </a:lnTo>
                <a:lnTo>
                  <a:pt x="392679" y="259715"/>
                </a:lnTo>
                <a:lnTo>
                  <a:pt x="408177" y="246951"/>
                </a:lnTo>
                <a:lnTo>
                  <a:pt x="422902" y="221468"/>
                </a:lnTo>
                <a:lnTo>
                  <a:pt x="428244" y="191008"/>
                </a:lnTo>
                <a:lnTo>
                  <a:pt x="422229" y="159136"/>
                </a:lnTo>
                <a:lnTo>
                  <a:pt x="405844" y="132921"/>
                </a:lnTo>
                <a:lnTo>
                  <a:pt x="381577" y="115016"/>
                </a:lnTo>
                <a:lnTo>
                  <a:pt x="351917" y="108077"/>
                </a:lnTo>
                <a:lnTo>
                  <a:pt x="348869" y="104394"/>
                </a:lnTo>
                <a:lnTo>
                  <a:pt x="348869" y="104012"/>
                </a:lnTo>
                <a:lnTo>
                  <a:pt x="348614" y="104012"/>
                </a:lnTo>
                <a:lnTo>
                  <a:pt x="348614" y="103632"/>
                </a:lnTo>
                <a:lnTo>
                  <a:pt x="339597" y="95758"/>
                </a:lnTo>
                <a:close/>
              </a:path>
              <a:path w="428625" h="274319">
                <a:moveTo>
                  <a:pt x="257335" y="14605"/>
                </a:moveTo>
                <a:lnTo>
                  <a:pt x="213995" y="14605"/>
                </a:lnTo>
                <a:lnTo>
                  <a:pt x="237622" y="19073"/>
                </a:lnTo>
                <a:lnTo>
                  <a:pt x="258048" y="31496"/>
                </a:lnTo>
                <a:lnTo>
                  <a:pt x="273591" y="50395"/>
                </a:lnTo>
                <a:lnTo>
                  <a:pt x="282575" y="74295"/>
                </a:lnTo>
                <a:lnTo>
                  <a:pt x="283845" y="89916"/>
                </a:lnTo>
                <a:lnTo>
                  <a:pt x="284225" y="93853"/>
                </a:lnTo>
                <a:lnTo>
                  <a:pt x="287654" y="96774"/>
                </a:lnTo>
                <a:lnTo>
                  <a:pt x="297814" y="95758"/>
                </a:lnTo>
                <a:lnTo>
                  <a:pt x="339597" y="95758"/>
                </a:lnTo>
                <a:lnTo>
                  <a:pt x="337597" y="94011"/>
                </a:lnTo>
                <a:lnTo>
                  <a:pt x="325151" y="86963"/>
                </a:lnTo>
                <a:lnTo>
                  <a:pt x="311610" y="82629"/>
                </a:lnTo>
                <a:lnTo>
                  <a:pt x="297306" y="81153"/>
                </a:lnTo>
                <a:lnTo>
                  <a:pt x="296672" y="81153"/>
                </a:lnTo>
                <a:lnTo>
                  <a:pt x="296147" y="73914"/>
                </a:lnTo>
                <a:lnTo>
                  <a:pt x="296036" y="71628"/>
                </a:lnTo>
                <a:lnTo>
                  <a:pt x="295655" y="71628"/>
                </a:lnTo>
                <a:lnTo>
                  <a:pt x="285146" y="42969"/>
                </a:lnTo>
                <a:lnTo>
                  <a:pt x="266636" y="20288"/>
                </a:lnTo>
                <a:lnTo>
                  <a:pt x="257335" y="14605"/>
                </a:lnTo>
                <a:close/>
              </a:path>
              <a:path w="428625" h="274319">
                <a:moveTo>
                  <a:pt x="153609" y="52070"/>
                </a:moveTo>
                <a:lnTo>
                  <a:pt x="123825" y="52070"/>
                </a:lnTo>
                <a:lnTo>
                  <a:pt x="130936" y="53212"/>
                </a:lnTo>
                <a:lnTo>
                  <a:pt x="137413" y="55372"/>
                </a:lnTo>
                <a:lnTo>
                  <a:pt x="143937" y="57931"/>
                </a:lnTo>
                <a:lnTo>
                  <a:pt x="147193" y="59309"/>
                </a:lnTo>
                <a:lnTo>
                  <a:pt x="150622" y="57912"/>
                </a:lnTo>
                <a:lnTo>
                  <a:pt x="152273" y="54610"/>
                </a:lnTo>
                <a:lnTo>
                  <a:pt x="153609" y="52070"/>
                </a:lnTo>
                <a:close/>
              </a:path>
              <a:path w="428625" h="274319">
                <a:moveTo>
                  <a:pt x="213995" y="0"/>
                </a:moveTo>
                <a:lnTo>
                  <a:pt x="174625" y="10525"/>
                </a:lnTo>
                <a:lnTo>
                  <a:pt x="144399" y="39624"/>
                </a:lnTo>
                <a:lnTo>
                  <a:pt x="143128" y="42164"/>
                </a:lnTo>
                <a:lnTo>
                  <a:pt x="160315" y="42164"/>
                </a:lnTo>
                <a:lnTo>
                  <a:pt x="167257" y="33625"/>
                </a:lnTo>
                <a:lnTo>
                  <a:pt x="181086" y="23320"/>
                </a:lnTo>
                <a:lnTo>
                  <a:pt x="196891" y="16849"/>
                </a:lnTo>
                <a:lnTo>
                  <a:pt x="213995" y="14605"/>
                </a:lnTo>
                <a:lnTo>
                  <a:pt x="257335" y="14605"/>
                </a:lnTo>
                <a:lnTo>
                  <a:pt x="242220" y="5369"/>
                </a:lnTo>
                <a:lnTo>
                  <a:pt x="21399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8017521" y="2444530"/>
            <a:ext cx="150838" cy="15239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 txBox="1"/>
          <p:nvPr/>
        </p:nvSpPr>
        <p:spPr>
          <a:xfrm>
            <a:off x="7829361" y="4448801"/>
            <a:ext cx="1771454" cy="999256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944" algn="ctr">
              <a:spcBef>
                <a:spcPts val="107"/>
              </a:spcBef>
            </a:pP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Dashboards</a:t>
            </a:r>
            <a:r>
              <a:rPr sz="1429" b="1" spc="-133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429" b="1" dirty="0">
                <a:solidFill>
                  <a:srgbClr val="FFFFFF"/>
                </a:solidFill>
                <a:latin typeface="Segoe UI Semibold"/>
                <a:cs typeface="Segoe UI Semibold"/>
              </a:rPr>
              <a:t>&amp;</a:t>
            </a:r>
            <a:endParaRPr sz="1429">
              <a:latin typeface="Segoe UI Semibold"/>
              <a:cs typeface="Segoe UI Semibold"/>
            </a:endParaRPr>
          </a:p>
          <a:p>
            <a:pPr marL="1944" algn="ctr"/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Visualizations</a:t>
            </a:r>
            <a:endParaRPr sz="1429">
              <a:latin typeface="Segoe UI Semibold"/>
              <a:cs typeface="Segoe UI Semibold"/>
            </a:endParaRPr>
          </a:p>
          <a:p>
            <a:pPr>
              <a:spcBef>
                <a:spcPts val="36"/>
              </a:spcBef>
            </a:pPr>
            <a:endParaRPr sz="2296">
              <a:latin typeface="Times New Roman"/>
              <a:cs typeface="Times New Roman"/>
            </a:endParaRPr>
          </a:p>
          <a:p>
            <a:pPr marR="40173" algn="ctr">
              <a:spcBef>
                <a:spcPts val="5"/>
              </a:spcBef>
            </a:pP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Power</a:t>
            </a:r>
            <a:r>
              <a:rPr sz="1122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BI</a:t>
            </a:r>
            <a:endParaRPr sz="1122">
              <a:latin typeface="Segoe UI"/>
              <a:cs typeface="Segoe U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7955318" y="5221839"/>
            <a:ext cx="333039" cy="211875"/>
          </a:xfrm>
          <a:custGeom>
            <a:avLst/>
            <a:gdLst/>
            <a:ahLst/>
            <a:cxnLst/>
            <a:rect l="l" t="t" r="r" b="b"/>
            <a:pathLst>
              <a:path w="326390" h="207645">
                <a:moveTo>
                  <a:pt x="326136" y="180847"/>
                </a:moveTo>
                <a:lnTo>
                  <a:pt x="0" y="180847"/>
                </a:lnTo>
                <a:lnTo>
                  <a:pt x="0" y="207263"/>
                </a:lnTo>
                <a:lnTo>
                  <a:pt x="326136" y="207263"/>
                </a:lnTo>
                <a:lnTo>
                  <a:pt x="326136" y="180847"/>
                </a:lnTo>
                <a:close/>
              </a:path>
              <a:path w="326390" h="207645">
                <a:moveTo>
                  <a:pt x="46228" y="0"/>
                </a:moveTo>
                <a:lnTo>
                  <a:pt x="34581" y="1307"/>
                </a:lnTo>
                <a:lnTo>
                  <a:pt x="27162" y="5508"/>
                </a:lnTo>
                <a:lnTo>
                  <a:pt x="23242" y="13019"/>
                </a:lnTo>
                <a:lnTo>
                  <a:pt x="22098" y="24256"/>
                </a:lnTo>
                <a:lnTo>
                  <a:pt x="22685" y="62976"/>
                </a:lnTo>
                <a:lnTo>
                  <a:pt x="22987" y="101695"/>
                </a:lnTo>
                <a:lnTo>
                  <a:pt x="23114" y="180847"/>
                </a:lnTo>
                <a:lnTo>
                  <a:pt x="49530" y="180847"/>
                </a:lnTo>
                <a:lnTo>
                  <a:pt x="49530" y="27558"/>
                </a:lnTo>
                <a:lnTo>
                  <a:pt x="302157" y="27558"/>
                </a:lnTo>
                <a:lnTo>
                  <a:pt x="244602" y="1142"/>
                </a:lnTo>
                <a:lnTo>
                  <a:pt x="95833" y="660"/>
                </a:lnTo>
                <a:lnTo>
                  <a:pt x="46228" y="0"/>
                </a:lnTo>
                <a:close/>
              </a:path>
              <a:path w="326390" h="207645">
                <a:moveTo>
                  <a:pt x="302157" y="27558"/>
                </a:moveTo>
                <a:lnTo>
                  <a:pt x="276606" y="27558"/>
                </a:lnTo>
                <a:lnTo>
                  <a:pt x="276606" y="180847"/>
                </a:lnTo>
                <a:lnTo>
                  <a:pt x="303022" y="180847"/>
                </a:lnTo>
                <a:lnTo>
                  <a:pt x="303022" y="59562"/>
                </a:lnTo>
                <a:lnTo>
                  <a:pt x="302157" y="275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8022835" y="5266936"/>
            <a:ext cx="197341" cy="1259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7928884" y="2993461"/>
            <a:ext cx="380986" cy="259822"/>
          </a:xfrm>
          <a:custGeom>
            <a:avLst/>
            <a:gdLst/>
            <a:ahLst/>
            <a:cxnLst/>
            <a:rect l="l" t="t" r="r" b="b"/>
            <a:pathLst>
              <a:path w="373379" h="254635">
                <a:moveTo>
                  <a:pt x="246252" y="0"/>
                </a:moveTo>
                <a:lnTo>
                  <a:pt x="235585" y="10667"/>
                </a:lnTo>
                <a:lnTo>
                  <a:pt x="351536" y="127000"/>
                </a:lnTo>
                <a:lnTo>
                  <a:pt x="235585" y="243332"/>
                </a:lnTo>
                <a:lnTo>
                  <a:pt x="246761" y="254508"/>
                </a:lnTo>
                <a:lnTo>
                  <a:pt x="373379" y="127508"/>
                </a:lnTo>
                <a:lnTo>
                  <a:pt x="246252" y="0"/>
                </a:lnTo>
                <a:close/>
              </a:path>
              <a:path w="373379" h="254635">
                <a:moveTo>
                  <a:pt x="237490" y="100711"/>
                </a:moveTo>
                <a:lnTo>
                  <a:pt x="227014" y="102848"/>
                </a:lnTo>
                <a:lnTo>
                  <a:pt x="218455" y="108664"/>
                </a:lnTo>
                <a:lnTo>
                  <a:pt x="212683" y="117266"/>
                </a:lnTo>
                <a:lnTo>
                  <a:pt x="210566" y="127762"/>
                </a:lnTo>
                <a:lnTo>
                  <a:pt x="212683" y="138310"/>
                </a:lnTo>
                <a:lnTo>
                  <a:pt x="218455" y="146907"/>
                </a:lnTo>
                <a:lnTo>
                  <a:pt x="227014" y="152693"/>
                </a:lnTo>
                <a:lnTo>
                  <a:pt x="237490" y="154812"/>
                </a:lnTo>
                <a:lnTo>
                  <a:pt x="247965" y="152693"/>
                </a:lnTo>
                <a:lnTo>
                  <a:pt x="256524" y="146907"/>
                </a:lnTo>
                <a:lnTo>
                  <a:pt x="262296" y="138310"/>
                </a:lnTo>
                <a:lnTo>
                  <a:pt x="264414" y="127762"/>
                </a:lnTo>
                <a:lnTo>
                  <a:pt x="262296" y="117266"/>
                </a:lnTo>
                <a:lnTo>
                  <a:pt x="256524" y="108664"/>
                </a:lnTo>
                <a:lnTo>
                  <a:pt x="247965" y="102848"/>
                </a:lnTo>
                <a:lnTo>
                  <a:pt x="237490" y="100711"/>
                </a:lnTo>
                <a:close/>
              </a:path>
              <a:path w="373379" h="254635">
                <a:moveTo>
                  <a:pt x="127126" y="0"/>
                </a:moveTo>
                <a:lnTo>
                  <a:pt x="0" y="127508"/>
                </a:lnTo>
                <a:lnTo>
                  <a:pt x="126619" y="254508"/>
                </a:lnTo>
                <a:lnTo>
                  <a:pt x="137795" y="243332"/>
                </a:lnTo>
                <a:lnTo>
                  <a:pt x="21844" y="127000"/>
                </a:lnTo>
                <a:lnTo>
                  <a:pt x="137795" y="10667"/>
                </a:lnTo>
                <a:lnTo>
                  <a:pt x="127126" y="0"/>
                </a:lnTo>
                <a:close/>
              </a:path>
              <a:path w="373379" h="254635">
                <a:moveTo>
                  <a:pt x="135890" y="100711"/>
                </a:moveTo>
                <a:lnTo>
                  <a:pt x="125414" y="102848"/>
                </a:lnTo>
                <a:lnTo>
                  <a:pt x="116855" y="108664"/>
                </a:lnTo>
                <a:lnTo>
                  <a:pt x="111083" y="117266"/>
                </a:lnTo>
                <a:lnTo>
                  <a:pt x="108966" y="127762"/>
                </a:lnTo>
                <a:lnTo>
                  <a:pt x="111083" y="138310"/>
                </a:lnTo>
                <a:lnTo>
                  <a:pt x="116855" y="146907"/>
                </a:lnTo>
                <a:lnTo>
                  <a:pt x="125414" y="152693"/>
                </a:lnTo>
                <a:lnTo>
                  <a:pt x="135890" y="154812"/>
                </a:lnTo>
                <a:lnTo>
                  <a:pt x="146365" y="152693"/>
                </a:lnTo>
                <a:lnTo>
                  <a:pt x="154924" y="146907"/>
                </a:lnTo>
                <a:lnTo>
                  <a:pt x="160696" y="138310"/>
                </a:lnTo>
                <a:lnTo>
                  <a:pt x="162814" y="127762"/>
                </a:lnTo>
                <a:lnTo>
                  <a:pt x="160696" y="117266"/>
                </a:lnTo>
                <a:lnTo>
                  <a:pt x="154924" y="108664"/>
                </a:lnTo>
                <a:lnTo>
                  <a:pt x="146365" y="102848"/>
                </a:lnTo>
                <a:lnTo>
                  <a:pt x="135890" y="10071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 txBox="1"/>
          <p:nvPr/>
        </p:nvSpPr>
        <p:spPr>
          <a:xfrm>
            <a:off x="1186625" y="1870149"/>
            <a:ext cx="517052" cy="381634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lnSpc>
                <a:spcPts val="1398"/>
              </a:lnSpc>
              <a:spcBef>
                <a:spcPts val="102"/>
              </a:spcBef>
            </a:pPr>
            <a:r>
              <a:rPr sz="1224" spc="-31" dirty="0">
                <a:solidFill>
                  <a:srgbClr val="001F50"/>
                </a:solidFill>
                <a:latin typeface="Segoe UI Semilight"/>
                <a:cs typeface="Segoe UI Semilight"/>
              </a:rPr>
              <a:t>Data</a:t>
            </a:r>
            <a:endParaRPr sz="1224">
              <a:latin typeface="Segoe UI Semilight"/>
              <a:cs typeface="Segoe UI Semilight"/>
            </a:endParaRPr>
          </a:p>
          <a:p>
            <a:pPr marL="12959">
              <a:lnSpc>
                <a:spcPts val="1398"/>
              </a:lnSpc>
            </a:pPr>
            <a:r>
              <a:rPr sz="1224" spc="-46" dirty="0">
                <a:solidFill>
                  <a:srgbClr val="001F50"/>
                </a:solidFill>
                <a:latin typeface="Segoe UI Semilight"/>
                <a:cs typeface="Segoe UI Semilight"/>
              </a:rPr>
              <a:t>S</a:t>
            </a:r>
            <a:r>
              <a:rPr sz="1224" spc="-41" dirty="0">
                <a:solidFill>
                  <a:srgbClr val="001F50"/>
                </a:solidFill>
                <a:latin typeface="Segoe UI Semilight"/>
                <a:cs typeface="Segoe UI Semilight"/>
              </a:rPr>
              <a:t>ou</a:t>
            </a:r>
            <a:r>
              <a:rPr sz="1224" spc="-36" dirty="0">
                <a:solidFill>
                  <a:srgbClr val="001F50"/>
                </a:solidFill>
                <a:latin typeface="Segoe UI Semilight"/>
                <a:cs typeface="Segoe UI Semilight"/>
              </a:rPr>
              <a:t>r</a:t>
            </a:r>
            <a:r>
              <a:rPr sz="1224" spc="-41" dirty="0">
                <a:solidFill>
                  <a:srgbClr val="001F50"/>
                </a:solidFill>
                <a:latin typeface="Segoe UI Semilight"/>
                <a:cs typeface="Segoe UI Semilight"/>
              </a:rPr>
              <a:t>c</a:t>
            </a:r>
            <a:r>
              <a:rPr sz="1224" spc="-46" dirty="0">
                <a:solidFill>
                  <a:srgbClr val="001F50"/>
                </a:solidFill>
                <a:latin typeface="Segoe UI Semilight"/>
                <a:cs typeface="Segoe UI Semilight"/>
              </a:rPr>
              <a:t>e</a:t>
            </a:r>
            <a:r>
              <a:rPr sz="1224" dirty="0">
                <a:solidFill>
                  <a:srgbClr val="001F50"/>
                </a:solidFill>
                <a:latin typeface="Segoe UI Semilight"/>
                <a:cs typeface="Segoe UI Semilight"/>
              </a:rPr>
              <a:t>s</a:t>
            </a:r>
            <a:endParaRPr sz="1224">
              <a:latin typeface="Segoe UI Semilight"/>
              <a:cs typeface="Segoe UI Semiligh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38419" y="3505199"/>
            <a:ext cx="352477" cy="201470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224" spc="-36" dirty="0">
                <a:solidFill>
                  <a:srgbClr val="001F50"/>
                </a:solidFill>
                <a:latin typeface="Segoe UI Semilight"/>
                <a:cs typeface="Segoe UI Semilight"/>
              </a:rPr>
              <a:t>A</a:t>
            </a:r>
            <a:r>
              <a:rPr sz="1224" spc="-46" dirty="0">
                <a:solidFill>
                  <a:srgbClr val="001F50"/>
                </a:solidFill>
                <a:latin typeface="Segoe UI Semilight"/>
                <a:cs typeface="Segoe UI Semilight"/>
              </a:rPr>
              <a:t>pp</a:t>
            </a:r>
            <a:r>
              <a:rPr sz="1224" dirty="0">
                <a:solidFill>
                  <a:srgbClr val="001F50"/>
                </a:solidFill>
                <a:latin typeface="Segoe UI Semilight"/>
                <a:cs typeface="Segoe UI Semilight"/>
              </a:rPr>
              <a:t>s</a:t>
            </a:r>
            <a:endParaRPr sz="1224">
              <a:latin typeface="Segoe UI Semilight"/>
              <a:cs typeface="Segoe UI Semiligh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186625" y="5000505"/>
            <a:ext cx="510573" cy="548801"/>
          </a:xfrm>
          <a:prstGeom prst="rect">
            <a:avLst/>
          </a:prstGeom>
        </p:spPr>
        <p:txBody>
          <a:bodyPr vert="horz" wrap="square" lIns="0" tIns="33692" rIns="0" bIns="0" rtlCol="0">
            <a:spAutoFit/>
          </a:bodyPr>
          <a:lstStyle/>
          <a:p>
            <a:pPr marL="12959" marR="5184">
              <a:lnSpc>
                <a:spcPts val="1327"/>
              </a:lnSpc>
              <a:spcBef>
                <a:spcPts val="264"/>
              </a:spcBef>
            </a:pPr>
            <a:r>
              <a:rPr sz="1224" spc="-46" dirty="0">
                <a:solidFill>
                  <a:srgbClr val="001F50"/>
                </a:solidFill>
                <a:latin typeface="Segoe UI Semilight"/>
                <a:cs typeface="Segoe UI Semilight"/>
              </a:rPr>
              <a:t>Se</a:t>
            </a:r>
            <a:r>
              <a:rPr sz="1224" spc="-41" dirty="0">
                <a:solidFill>
                  <a:srgbClr val="001F50"/>
                </a:solidFill>
                <a:latin typeface="Segoe UI Semilight"/>
                <a:cs typeface="Segoe UI Semilight"/>
              </a:rPr>
              <a:t>n</a:t>
            </a:r>
            <a:r>
              <a:rPr sz="1224" spc="-36" dirty="0">
                <a:solidFill>
                  <a:srgbClr val="001F50"/>
                </a:solidFill>
                <a:latin typeface="Segoe UI Semilight"/>
                <a:cs typeface="Segoe UI Semilight"/>
              </a:rPr>
              <a:t>s</a:t>
            </a:r>
            <a:r>
              <a:rPr sz="1224" spc="-41" dirty="0">
                <a:solidFill>
                  <a:srgbClr val="001F50"/>
                </a:solidFill>
                <a:latin typeface="Segoe UI Semilight"/>
                <a:cs typeface="Segoe UI Semilight"/>
              </a:rPr>
              <a:t>o</a:t>
            </a:r>
            <a:r>
              <a:rPr sz="1224" spc="-36" dirty="0">
                <a:solidFill>
                  <a:srgbClr val="001F50"/>
                </a:solidFill>
                <a:latin typeface="Segoe UI Semilight"/>
                <a:cs typeface="Segoe UI Semilight"/>
              </a:rPr>
              <a:t>r</a:t>
            </a:r>
            <a:r>
              <a:rPr sz="1224" dirty="0">
                <a:solidFill>
                  <a:srgbClr val="001F50"/>
                </a:solidFill>
                <a:latin typeface="Segoe UI Semilight"/>
                <a:cs typeface="Segoe UI Semilight"/>
              </a:rPr>
              <a:t>s  </a:t>
            </a:r>
            <a:r>
              <a:rPr sz="1224" spc="-31" dirty="0">
                <a:solidFill>
                  <a:srgbClr val="001F50"/>
                </a:solidFill>
                <a:latin typeface="Segoe UI Semilight"/>
                <a:cs typeface="Segoe UI Semilight"/>
              </a:rPr>
              <a:t>and  </a:t>
            </a:r>
            <a:r>
              <a:rPr sz="1224" spc="-41" dirty="0">
                <a:solidFill>
                  <a:srgbClr val="001F50"/>
                </a:solidFill>
                <a:latin typeface="Segoe UI Semilight"/>
                <a:cs typeface="Segoe UI Semilight"/>
              </a:rPr>
              <a:t>devices</a:t>
            </a:r>
            <a:endParaRPr sz="1224">
              <a:latin typeface="Segoe UI Semilight"/>
              <a:cs typeface="Segoe UI Semilight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926413" y="1489732"/>
            <a:ext cx="126347" cy="4284147"/>
          </a:xfrm>
          <a:custGeom>
            <a:avLst/>
            <a:gdLst/>
            <a:ahLst/>
            <a:cxnLst/>
            <a:rect l="l" t="t" r="r" b="b"/>
            <a:pathLst>
              <a:path w="123825" h="4198620">
                <a:moveTo>
                  <a:pt x="123443" y="0"/>
                </a:moveTo>
                <a:lnTo>
                  <a:pt x="0" y="0"/>
                </a:lnTo>
                <a:lnTo>
                  <a:pt x="0" y="4198620"/>
                </a:lnTo>
                <a:lnTo>
                  <a:pt x="118744" y="4198620"/>
                </a:lnTo>
              </a:path>
            </a:pathLst>
          </a:custGeom>
          <a:ln w="12191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1738251" y="3632584"/>
            <a:ext cx="314897" cy="0"/>
          </a:xfrm>
          <a:custGeom>
            <a:avLst/>
            <a:gdLst/>
            <a:ahLst/>
            <a:cxnLst/>
            <a:rect l="l" t="t" r="r" b="b"/>
            <a:pathLst>
              <a:path w="308610">
                <a:moveTo>
                  <a:pt x="0" y="0"/>
                </a:moveTo>
                <a:lnTo>
                  <a:pt x="308483" y="0"/>
                </a:lnTo>
              </a:path>
            </a:pathLst>
          </a:custGeom>
          <a:ln w="12192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423993" y="2069116"/>
            <a:ext cx="186333" cy="249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625462" y="2064322"/>
            <a:ext cx="74513" cy="246863"/>
          </a:xfrm>
          <a:custGeom>
            <a:avLst/>
            <a:gdLst/>
            <a:ahLst/>
            <a:cxnLst/>
            <a:rect l="l" t="t" r="r" b="b"/>
            <a:pathLst>
              <a:path w="73025" h="241935">
                <a:moveTo>
                  <a:pt x="0" y="231775"/>
                </a:moveTo>
                <a:lnTo>
                  <a:pt x="0" y="237616"/>
                </a:lnTo>
                <a:lnTo>
                  <a:pt x="3987" y="241553"/>
                </a:lnTo>
                <a:lnTo>
                  <a:pt x="9778" y="241553"/>
                </a:lnTo>
                <a:lnTo>
                  <a:pt x="40146" y="241553"/>
                </a:lnTo>
                <a:lnTo>
                  <a:pt x="55740" y="241553"/>
                </a:lnTo>
                <a:lnTo>
                  <a:pt x="61485" y="241553"/>
                </a:lnTo>
                <a:lnTo>
                  <a:pt x="62306" y="241553"/>
                </a:lnTo>
                <a:lnTo>
                  <a:pt x="68465" y="241553"/>
                </a:lnTo>
                <a:lnTo>
                  <a:pt x="72453" y="237616"/>
                </a:lnTo>
                <a:lnTo>
                  <a:pt x="72453" y="44323"/>
                </a:lnTo>
                <a:lnTo>
                  <a:pt x="30566" y="18698"/>
                </a:lnTo>
                <a:lnTo>
                  <a:pt x="9056" y="5540"/>
                </a:lnTo>
                <a:lnTo>
                  <a:pt x="1132" y="692"/>
                </a:lnTo>
                <a:lnTo>
                  <a:pt x="0" y="0"/>
                </a:lnTo>
                <a:lnTo>
                  <a:pt x="0" y="133994"/>
                </a:lnTo>
                <a:lnTo>
                  <a:pt x="0" y="202803"/>
                </a:lnTo>
                <a:lnTo>
                  <a:pt x="0" y="228153"/>
                </a:lnTo>
                <a:lnTo>
                  <a:pt x="0" y="231775"/>
                </a:lnTo>
                <a:close/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712312" y="2099959"/>
            <a:ext cx="89479" cy="21861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816564" y="2015079"/>
            <a:ext cx="74513" cy="296106"/>
          </a:xfrm>
          <a:custGeom>
            <a:avLst/>
            <a:gdLst/>
            <a:ahLst/>
            <a:cxnLst/>
            <a:rect l="l" t="t" r="r" b="b"/>
            <a:pathLst>
              <a:path w="73025" h="290194">
                <a:moveTo>
                  <a:pt x="0" y="68579"/>
                </a:moveTo>
                <a:lnTo>
                  <a:pt x="0" y="68579"/>
                </a:lnTo>
                <a:lnTo>
                  <a:pt x="0" y="285876"/>
                </a:lnTo>
                <a:lnTo>
                  <a:pt x="4356" y="289813"/>
                </a:lnTo>
                <a:lnTo>
                  <a:pt x="68834" y="289813"/>
                </a:lnTo>
                <a:lnTo>
                  <a:pt x="72821" y="285876"/>
                </a:lnTo>
                <a:lnTo>
                  <a:pt x="72821" y="2159"/>
                </a:lnTo>
                <a:lnTo>
                  <a:pt x="70650" y="0"/>
                </a:lnTo>
                <a:lnTo>
                  <a:pt x="29805" y="39647"/>
                </a:lnTo>
                <a:lnTo>
                  <a:pt x="8831" y="60007"/>
                </a:lnTo>
                <a:lnTo>
                  <a:pt x="1103" y="67508"/>
                </a:lnTo>
                <a:lnTo>
                  <a:pt x="0" y="68579"/>
                </a:lnTo>
                <a:close/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419573" y="1881603"/>
            <a:ext cx="541674" cy="318784"/>
          </a:xfrm>
          <a:custGeom>
            <a:avLst/>
            <a:gdLst/>
            <a:ahLst/>
            <a:cxnLst/>
            <a:rect l="l" t="t" r="r" b="b"/>
            <a:pathLst>
              <a:path w="530860" h="312419">
                <a:moveTo>
                  <a:pt x="522376" y="0"/>
                </a:moveTo>
                <a:lnTo>
                  <a:pt x="434835" y="6901"/>
                </a:lnTo>
                <a:lnTo>
                  <a:pt x="389882" y="10445"/>
                </a:lnTo>
                <a:lnTo>
                  <a:pt x="373320" y="11751"/>
                </a:lnTo>
                <a:lnTo>
                  <a:pt x="370954" y="11937"/>
                </a:lnTo>
                <a:lnTo>
                  <a:pt x="365163" y="11937"/>
                </a:lnTo>
                <a:lnTo>
                  <a:pt x="362991" y="16001"/>
                </a:lnTo>
                <a:lnTo>
                  <a:pt x="366966" y="18161"/>
                </a:lnTo>
                <a:lnTo>
                  <a:pt x="391474" y="42537"/>
                </a:lnTo>
                <a:lnTo>
                  <a:pt x="404060" y="55054"/>
                </a:lnTo>
                <a:lnTo>
                  <a:pt x="408696" y="59666"/>
                </a:lnTo>
                <a:lnTo>
                  <a:pt x="409359" y="60325"/>
                </a:lnTo>
                <a:lnTo>
                  <a:pt x="413346" y="64262"/>
                </a:lnTo>
                <a:lnTo>
                  <a:pt x="413346" y="70485"/>
                </a:lnTo>
                <a:lnTo>
                  <a:pt x="409359" y="74422"/>
                </a:lnTo>
                <a:lnTo>
                  <a:pt x="368514" y="117520"/>
                </a:lnTo>
                <a:lnTo>
                  <a:pt x="347540" y="139652"/>
                </a:lnTo>
                <a:lnTo>
                  <a:pt x="339812" y="147806"/>
                </a:lnTo>
                <a:lnTo>
                  <a:pt x="338709" y="148971"/>
                </a:lnTo>
                <a:lnTo>
                  <a:pt x="336905" y="151130"/>
                </a:lnTo>
                <a:lnTo>
                  <a:pt x="334733" y="152908"/>
                </a:lnTo>
                <a:lnTo>
                  <a:pt x="332917" y="152908"/>
                </a:lnTo>
                <a:lnTo>
                  <a:pt x="328574" y="152908"/>
                </a:lnTo>
                <a:lnTo>
                  <a:pt x="326758" y="151130"/>
                </a:lnTo>
                <a:lnTo>
                  <a:pt x="324586" y="151130"/>
                </a:lnTo>
                <a:lnTo>
                  <a:pt x="253587" y="84756"/>
                </a:lnTo>
                <a:lnTo>
                  <a:pt x="217128" y="50673"/>
                </a:lnTo>
                <a:lnTo>
                  <a:pt x="203696" y="38115"/>
                </a:lnTo>
                <a:lnTo>
                  <a:pt x="201777" y="36322"/>
                </a:lnTo>
                <a:lnTo>
                  <a:pt x="199605" y="34162"/>
                </a:lnTo>
                <a:lnTo>
                  <a:pt x="197434" y="34162"/>
                </a:lnTo>
                <a:lnTo>
                  <a:pt x="195618" y="34162"/>
                </a:lnTo>
                <a:lnTo>
                  <a:pt x="191643" y="34162"/>
                </a:lnTo>
                <a:lnTo>
                  <a:pt x="189458" y="34162"/>
                </a:lnTo>
                <a:lnTo>
                  <a:pt x="187655" y="36322"/>
                </a:lnTo>
                <a:lnTo>
                  <a:pt x="81472" y="163195"/>
                </a:lnTo>
                <a:lnTo>
                  <a:pt x="26946" y="228346"/>
                </a:lnTo>
                <a:lnTo>
                  <a:pt x="0" y="259714"/>
                </a:lnTo>
                <a:lnTo>
                  <a:pt x="0" y="267715"/>
                </a:lnTo>
                <a:lnTo>
                  <a:pt x="3987" y="271652"/>
                </a:lnTo>
                <a:lnTo>
                  <a:pt x="26183" y="292651"/>
                </a:lnTo>
                <a:lnTo>
                  <a:pt x="37580" y="303434"/>
                </a:lnTo>
                <a:lnTo>
                  <a:pt x="41780" y="307407"/>
                </a:lnTo>
                <a:lnTo>
                  <a:pt x="42379" y="307975"/>
                </a:lnTo>
                <a:lnTo>
                  <a:pt x="44196" y="310261"/>
                </a:lnTo>
                <a:lnTo>
                  <a:pt x="46367" y="312038"/>
                </a:lnTo>
                <a:lnTo>
                  <a:pt x="48183" y="312038"/>
                </a:lnTo>
                <a:lnTo>
                  <a:pt x="50355" y="312038"/>
                </a:lnTo>
                <a:lnTo>
                  <a:pt x="54343" y="310261"/>
                </a:lnTo>
                <a:lnTo>
                  <a:pt x="56515" y="307975"/>
                </a:lnTo>
                <a:lnTo>
                  <a:pt x="129812" y="225228"/>
                </a:lnTo>
                <a:lnTo>
                  <a:pt x="167451" y="182737"/>
                </a:lnTo>
                <a:lnTo>
                  <a:pt x="181318" y="167082"/>
                </a:lnTo>
                <a:lnTo>
                  <a:pt x="183299" y="164846"/>
                </a:lnTo>
                <a:lnTo>
                  <a:pt x="185483" y="160909"/>
                </a:lnTo>
                <a:lnTo>
                  <a:pt x="189458" y="160909"/>
                </a:lnTo>
                <a:lnTo>
                  <a:pt x="193446" y="160909"/>
                </a:lnTo>
                <a:lnTo>
                  <a:pt x="195618" y="160909"/>
                </a:lnTo>
                <a:lnTo>
                  <a:pt x="197434" y="160909"/>
                </a:lnTo>
                <a:lnTo>
                  <a:pt x="199605" y="160909"/>
                </a:lnTo>
                <a:lnTo>
                  <a:pt x="269554" y="204154"/>
                </a:lnTo>
                <a:lnTo>
                  <a:pt x="305474" y="226361"/>
                </a:lnTo>
                <a:lnTo>
                  <a:pt x="318708" y="234543"/>
                </a:lnTo>
                <a:lnTo>
                  <a:pt x="320598" y="235712"/>
                </a:lnTo>
                <a:lnTo>
                  <a:pt x="322770" y="235712"/>
                </a:lnTo>
                <a:lnTo>
                  <a:pt x="324586" y="235712"/>
                </a:lnTo>
                <a:lnTo>
                  <a:pt x="326758" y="235712"/>
                </a:lnTo>
                <a:lnTo>
                  <a:pt x="330746" y="235712"/>
                </a:lnTo>
                <a:lnTo>
                  <a:pt x="334733" y="235712"/>
                </a:lnTo>
                <a:lnTo>
                  <a:pt x="336905" y="233552"/>
                </a:lnTo>
                <a:lnTo>
                  <a:pt x="404549" y="167179"/>
                </a:lnTo>
                <a:lnTo>
                  <a:pt x="439285" y="133096"/>
                </a:lnTo>
                <a:lnTo>
                  <a:pt x="452082" y="120538"/>
                </a:lnTo>
                <a:lnTo>
                  <a:pt x="453910" y="118745"/>
                </a:lnTo>
                <a:lnTo>
                  <a:pt x="455726" y="116586"/>
                </a:lnTo>
                <a:lnTo>
                  <a:pt x="457898" y="116586"/>
                </a:lnTo>
                <a:lnTo>
                  <a:pt x="459714" y="116586"/>
                </a:lnTo>
                <a:lnTo>
                  <a:pt x="464058" y="116586"/>
                </a:lnTo>
                <a:lnTo>
                  <a:pt x="465874" y="116586"/>
                </a:lnTo>
                <a:lnTo>
                  <a:pt x="468045" y="118745"/>
                </a:lnTo>
                <a:lnTo>
                  <a:pt x="494852" y="146718"/>
                </a:lnTo>
                <a:lnTo>
                  <a:pt x="508617" y="161083"/>
                </a:lnTo>
                <a:lnTo>
                  <a:pt x="513689" y="166375"/>
                </a:lnTo>
                <a:lnTo>
                  <a:pt x="514413" y="167132"/>
                </a:lnTo>
                <a:lnTo>
                  <a:pt x="516229" y="167132"/>
                </a:lnTo>
                <a:lnTo>
                  <a:pt x="518401" y="169290"/>
                </a:lnTo>
                <a:lnTo>
                  <a:pt x="520204" y="169290"/>
                </a:lnTo>
                <a:lnTo>
                  <a:pt x="522376" y="167132"/>
                </a:lnTo>
                <a:lnTo>
                  <a:pt x="522376" y="163068"/>
                </a:lnTo>
                <a:lnTo>
                  <a:pt x="526987" y="74668"/>
                </a:lnTo>
                <a:lnTo>
                  <a:pt x="529355" y="29273"/>
                </a:lnTo>
                <a:lnTo>
                  <a:pt x="530227" y="12549"/>
                </a:lnTo>
                <a:lnTo>
                  <a:pt x="530352" y="10160"/>
                </a:lnTo>
                <a:lnTo>
                  <a:pt x="530352" y="3937"/>
                </a:lnTo>
                <a:lnTo>
                  <a:pt x="526364" y="0"/>
                </a:lnTo>
                <a:lnTo>
                  <a:pt x="522376" y="0"/>
                </a:lnTo>
                <a:close/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559527" y="3882946"/>
            <a:ext cx="68681" cy="15550"/>
          </a:xfrm>
          <a:custGeom>
            <a:avLst/>
            <a:gdLst/>
            <a:ahLst/>
            <a:cxnLst/>
            <a:rect l="l" t="t" r="r" b="b"/>
            <a:pathLst>
              <a:path w="67309" h="15239">
                <a:moveTo>
                  <a:pt x="58521" y="0"/>
                </a:moveTo>
                <a:lnTo>
                  <a:pt x="8534" y="0"/>
                </a:lnTo>
                <a:lnTo>
                  <a:pt x="4876" y="1143"/>
                </a:lnTo>
                <a:lnTo>
                  <a:pt x="2438" y="2286"/>
                </a:lnTo>
                <a:lnTo>
                  <a:pt x="1219" y="4699"/>
                </a:lnTo>
                <a:lnTo>
                  <a:pt x="0" y="6985"/>
                </a:lnTo>
                <a:lnTo>
                  <a:pt x="1219" y="10541"/>
                </a:lnTo>
                <a:lnTo>
                  <a:pt x="2438" y="12954"/>
                </a:lnTo>
                <a:lnTo>
                  <a:pt x="4876" y="14097"/>
                </a:lnTo>
                <a:lnTo>
                  <a:pt x="8534" y="15240"/>
                </a:lnTo>
                <a:lnTo>
                  <a:pt x="58521" y="15240"/>
                </a:lnTo>
                <a:lnTo>
                  <a:pt x="62179" y="14097"/>
                </a:lnTo>
                <a:lnTo>
                  <a:pt x="64617" y="12954"/>
                </a:lnTo>
                <a:lnTo>
                  <a:pt x="65836" y="10541"/>
                </a:lnTo>
                <a:lnTo>
                  <a:pt x="67056" y="6985"/>
                </a:lnTo>
                <a:lnTo>
                  <a:pt x="65836" y="4699"/>
                </a:lnTo>
                <a:lnTo>
                  <a:pt x="64617" y="2286"/>
                </a:lnTo>
                <a:lnTo>
                  <a:pt x="62179" y="1143"/>
                </a:lnTo>
                <a:lnTo>
                  <a:pt x="58521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501992" y="3632584"/>
            <a:ext cx="85527" cy="84232"/>
          </a:xfrm>
          <a:custGeom>
            <a:avLst/>
            <a:gdLst/>
            <a:ahLst/>
            <a:cxnLst/>
            <a:rect l="l" t="t" r="r" b="b"/>
            <a:pathLst>
              <a:path w="83820" h="82550">
                <a:moveTo>
                  <a:pt x="72885" y="0"/>
                </a:moveTo>
                <a:lnTo>
                  <a:pt x="10934" y="0"/>
                </a:lnTo>
                <a:lnTo>
                  <a:pt x="7289" y="1270"/>
                </a:lnTo>
                <a:lnTo>
                  <a:pt x="3644" y="2412"/>
                </a:lnTo>
                <a:lnTo>
                  <a:pt x="1219" y="6096"/>
                </a:lnTo>
                <a:lnTo>
                  <a:pt x="0" y="10922"/>
                </a:lnTo>
                <a:lnTo>
                  <a:pt x="0" y="71374"/>
                </a:lnTo>
                <a:lnTo>
                  <a:pt x="1219" y="76200"/>
                </a:lnTo>
                <a:lnTo>
                  <a:pt x="3644" y="79883"/>
                </a:lnTo>
                <a:lnTo>
                  <a:pt x="7289" y="82296"/>
                </a:lnTo>
                <a:lnTo>
                  <a:pt x="76530" y="82296"/>
                </a:lnTo>
                <a:lnTo>
                  <a:pt x="80175" y="79883"/>
                </a:lnTo>
                <a:lnTo>
                  <a:pt x="82600" y="76200"/>
                </a:lnTo>
                <a:lnTo>
                  <a:pt x="83819" y="71374"/>
                </a:lnTo>
                <a:lnTo>
                  <a:pt x="83819" y="67818"/>
                </a:lnTo>
                <a:lnTo>
                  <a:pt x="15786" y="67818"/>
                </a:lnTo>
                <a:lnTo>
                  <a:pt x="15786" y="14477"/>
                </a:lnTo>
                <a:lnTo>
                  <a:pt x="83819" y="14477"/>
                </a:lnTo>
                <a:lnTo>
                  <a:pt x="83819" y="10922"/>
                </a:lnTo>
                <a:lnTo>
                  <a:pt x="82600" y="6096"/>
                </a:lnTo>
                <a:lnTo>
                  <a:pt x="80175" y="2412"/>
                </a:lnTo>
                <a:lnTo>
                  <a:pt x="76530" y="1270"/>
                </a:lnTo>
                <a:lnTo>
                  <a:pt x="72885" y="0"/>
                </a:lnTo>
                <a:close/>
              </a:path>
              <a:path w="83820" h="82550">
                <a:moveTo>
                  <a:pt x="83819" y="14477"/>
                </a:moveTo>
                <a:lnTo>
                  <a:pt x="68033" y="14477"/>
                </a:lnTo>
                <a:lnTo>
                  <a:pt x="68033" y="67818"/>
                </a:lnTo>
                <a:lnTo>
                  <a:pt x="83819" y="67818"/>
                </a:lnTo>
                <a:lnTo>
                  <a:pt x="83819" y="14477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501992" y="3534616"/>
            <a:ext cx="85527" cy="85527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72885" y="0"/>
                </a:moveTo>
                <a:lnTo>
                  <a:pt x="10934" y="0"/>
                </a:lnTo>
                <a:lnTo>
                  <a:pt x="7289" y="1270"/>
                </a:lnTo>
                <a:lnTo>
                  <a:pt x="3644" y="3683"/>
                </a:lnTo>
                <a:lnTo>
                  <a:pt x="1219" y="7238"/>
                </a:lnTo>
                <a:lnTo>
                  <a:pt x="0" y="12192"/>
                </a:lnTo>
                <a:lnTo>
                  <a:pt x="0" y="72898"/>
                </a:lnTo>
                <a:lnTo>
                  <a:pt x="1219" y="77724"/>
                </a:lnTo>
                <a:lnTo>
                  <a:pt x="3644" y="80137"/>
                </a:lnTo>
                <a:lnTo>
                  <a:pt x="7289" y="82550"/>
                </a:lnTo>
                <a:lnTo>
                  <a:pt x="10934" y="83820"/>
                </a:lnTo>
                <a:lnTo>
                  <a:pt x="72885" y="83820"/>
                </a:lnTo>
                <a:lnTo>
                  <a:pt x="76530" y="82550"/>
                </a:lnTo>
                <a:lnTo>
                  <a:pt x="80175" y="80137"/>
                </a:lnTo>
                <a:lnTo>
                  <a:pt x="82600" y="77724"/>
                </a:lnTo>
                <a:lnTo>
                  <a:pt x="83819" y="72898"/>
                </a:lnTo>
                <a:lnTo>
                  <a:pt x="83819" y="69214"/>
                </a:lnTo>
                <a:lnTo>
                  <a:pt x="15786" y="69214"/>
                </a:lnTo>
                <a:lnTo>
                  <a:pt x="15786" y="15748"/>
                </a:lnTo>
                <a:lnTo>
                  <a:pt x="83819" y="15748"/>
                </a:lnTo>
                <a:lnTo>
                  <a:pt x="83819" y="12192"/>
                </a:lnTo>
                <a:lnTo>
                  <a:pt x="82600" y="7238"/>
                </a:lnTo>
                <a:lnTo>
                  <a:pt x="80175" y="3683"/>
                </a:lnTo>
                <a:lnTo>
                  <a:pt x="76530" y="1270"/>
                </a:lnTo>
                <a:lnTo>
                  <a:pt x="72885" y="0"/>
                </a:lnTo>
                <a:close/>
              </a:path>
              <a:path w="83820" h="83820">
                <a:moveTo>
                  <a:pt x="83819" y="15748"/>
                </a:moveTo>
                <a:lnTo>
                  <a:pt x="68033" y="15748"/>
                </a:lnTo>
                <a:lnTo>
                  <a:pt x="68033" y="69214"/>
                </a:lnTo>
                <a:lnTo>
                  <a:pt x="83819" y="69214"/>
                </a:lnTo>
                <a:lnTo>
                  <a:pt x="83819" y="15748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598403" y="3534616"/>
            <a:ext cx="85527" cy="85527"/>
          </a:xfrm>
          <a:custGeom>
            <a:avLst/>
            <a:gdLst/>
            <a:ahLst/>
            <a:cxnLst/>
            <a:rect l="l" t="t" r="r" b="b"/>
            <a:pathLst>
              <a:path w="83820" h="83820">
                <a:moveTo>
                  <a:pt x="72885" y="0"/>
                </a:moveTo>
                <a:lnTo>
                  <a:pt x="10934" y="0"/>
                </a:lnTo>
                <a:lnTo>
                  <a:pt x="7289" y="1270"/>
                </a:lnTo>
                <a:lnTo>
                  <a:pt x="3644" y="3683"/>
                </a:lnTo>
                <a:lnTo>
                  <a:pt x="1219" y="7238"/>
                </a:lnTo>
                <a:lnTo>
                  <a:pt x="0" y="12192"/>
                </a:lnTo>
                <a:lnTo>
                  <a:pt x="0" y="72898"/>
                </a:lnTo>
                <a:lnTo>
                  <a:pt x="1219" y="77724"/>
                </a:lnTo>
                <a:lnTo>
                  <a:pt x="3644" y="80137"/>
                </a:lnTo>
                <a:lnTo>
                  <a:pt x="7289" y="82550"/>
                </a:lnTo>
                <a:lnTo>
                  <a:pt x="10934" y="83820"/>
                </a:lnTo>
                <a:lnTo>
                  <a:pt x="72885" y="83820"/>
                </a:lnTo>
                <a:lnTo>
                  <a:pt x="76530" y="82550"/>
                </a:lnTo>
                <a:lnTo>
                  <a:pt x="80175" y="80137"/>
                </a:lnTo>
                <a:lnTo>
                  <a:pt x="82600" y="77724"/>
                </a:lnTo>
                <a:lnTo>
                  <a:pt x="83820" y="72898"/>
                </a:lnTo>
                <a:lnTo>
                  <a:pt x="83820" y="69214"/>
                </a:lnTo>
                <a:lnTo>
                  <a:pt x="15786" y="69214"/>
                </a:lnTo>
                <a:lnTo>
                  <a:pt x="15786" y="15748"/>
                </a:lnTo>
                <a:lnTo>
                  <a:pt x="83820" y="15748"/>
                </a:lnTo>
                <a:lnTo>
                  <a:pt x="83820" y="12192"/>
                </a:lnTo>
                <a:lnTo>
                  <a:pt x="82600" y="7238"/>
                </a:lnTo>
                <a:lnTo>
                  <a:pt x="80175" y="3683"/>
                </a:lnTo>
                <a:lnTo>
                  <a:pt x="76530" y="1270"/>
                </a:lnTo>
                <a:lnTo>
                  <a:pt x="72885" y="0"/>
                </a:lnTo>
                <a:close/>
              </a:path>
              <a:path w="83820" h="83820">
                <a:moveTo>
                  <a:pt x="83820" y="15748"/>
                </a:moveTo>
                <a:lnTo>
                  <a:pt x="68033" y="15748"/>
                </a:lnTo>
                <a:lnTo>
                  <a:pt x="68033" y="69214"/>
                </a:lnTo>
                <a:lnTo>
                  <a:pt x="83820" y="69214"/>
                </a:lnTo>
                <a:lnTo>
                  <a:pt x="83820" y="15748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/>
          <p:nvPr/>
        </p:nvSpPr>
        <p:spPr>
          <a:xfrm>
            <a:off x="501992" y="3728996"/>
            <a:ext cx="85527" cy="84232"/>
          </a:xfrm>
          <a:custGeom>
            <a:avLst/>
            <a:gdLst/>
            <a:ahLst/>
            <a:cxnLst/>
            <a:rect l="l" t="t" r="r" b="b"/>
            <a:pathLst>
              <a:path w="83820" h="82550">
                <a:moveTo>
                  <a:pt x="72885" y="0"/>
                </a:moveTo>
                <a:lnTo>
                  <a:pt x="10934" y="0"/>
                </a:lnTo>
                <a:lnTo>
                  <a:pt x="7289" y="1143"/>
                </a:lnTo>
                <a:lnTo>
                  <a:pt x="3644" y="3556"/>
                </a:lnTo>
                <a:lnTo>
                  <a:pt x="1219" y="7112"/>
                </a:lnTo>
                <a:lnTo>
                  <a:pt x="0" y="10795"/>
                </a:lnTo>
                <a:lnTo>
                  <a:pt x="0" y="71500"/>
                </a:lnTo>
                <a:lnTo>
                  <a:pt x="1219" y="75184"/>
                </a:lnTo>
                <a:lnTo>
                  <a:pt x="3644" y="78740"/>
                </a:lnTo>
                <a:lnTo>
                  <a:pt x="7289" y="81153"/>
                </a:lnTo>
                <a:lnTo>
                  <a:pt x="10934" y="82296"/>
                </a:lnTo>
                <a:lnTo>
                  <a:pt x="72885" y="82296"/>
                </a:lnTo>
                <a:lnTo>
                  <a:pt x="76530" y="81153"/>
                </a:lnTo>
                <a:lnTo>
                  <a:pt x="80175" y="78740"/>
                </a:lnTo>
                <a:lnTo>
                  <a:pt x="82600" y="75184"/>
                </a:lnTo>
                <a:lnTo>
                  <a:pt x="83819" y="71500"/>
                </a:lnTo>
                <a:lnTo>
                  <a:pt x="83819" y="66802"/>
                </a:lnTo>
                <a:lnTo>
                  <a:pt x="15786" y="66802"/>
                </a:lnTo>
                <a:lnTo>
                  <a:pt x="15786" y="15493"/>
                </a:lnTo>
                <a:lnTo>
                  <a:pt x="83819" y="15493"/>
                </a:lnTo>
                <a:lnTo>
                  <a:pt x="83819" y="10795"/>
                </a:lnTo>
                <a:lnTo>
                  <a:pt x="82600" y="7112"/>
                </a:lnTo>
                <a:lnTo>
                  <a:pt x="80175" y="3556"/>
                </a:lnTo>
                <a:lnTo>
                  <a:pt x="76530" y="1143"/>
                </a:lnTo>
                <a:lnTo>
                  <a:pt x="72885" y="0"/>
                </a:lnTo>
                <a:close/>
              </a:path>
              <a:path w="83820" h="82550">
                <a:moveTo>
                  <a:pt x="83819" y="15493"/>
                </a:moveTo>
                <a:lnTo>
                  <a:pt x="68033" y="15493"/>
                </a:lnTo>
                <a:lnTo>
                  <a:pt x="68033" y="66802"/>
                </a:lnTo>
                <a:lnTo>
                  <a:pt x="83819" y="66802"/>
                </a:lnTo>
                <a:lnTo>
                  <a:pt x="83819" y="15493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1" name="object 41"/>
          <p:cNvSpPr/>
          <p:nvPr/>
        </p:nvSpPr>
        <p:spPr>
          <a:xfrm>
            <a:off x="598403" y="3728996"/>
            <a:ext cx="85527" cy="84232"/>
          </a:xfrm>
          <a:custGeom>
            <a:avLst/>
            <a:gdLst/>
            <a:ahLst/>
            <a:cxnLst/>
            <a:rect l="l" t="t" r="r" b="b"/>
            <a:pathLst>
              <a:path w="83820" h="82550">
                <a:moveTo>
                  <a:pt x="72885" y="0"/>
                </a:moveTo>
                <a:lnTo>
                  <a:pt x="10934" y="0"/>
                </a:lnTo>
                <a:lnTo>
                  <a:pt x="7289" y="1143"/>
                </a:lnTo>
                <a:lnTo>
                  <a:pt x="3644" y="3556"/>
                </a:lnTo>
                <a:lnTo>
                  <a:pt x="1219" y="7112"/>
                </a:lnTo>
                <a:lnTo>
                  <a:pt x="0" y="10795"/>
                </a:lnTo>
                <a:lnTo>
                  <a:pt x="0" y="71500"/>
                </a:lnTo>
                <a:lnTo>
                  <a:pt x="1219" y="75184"/>
                </a:lnTo>
                <a:lnTo>
                  <a:pt x="3644" y="78740"/>
                </a:lnTo>
                <a:lnTo>
                  <a:pt x="7289" y="81153"/>
                </a:lnTo>
                <a:lnTo>
                  <a:pt x="10934" y="82296"/>
                </a:lnTo>
                <a:lnTo>
                  <a:pt x="72885" y="82296"/>
                </a:lnTo>
                <a:lnTo>
                  <a:pt x="76530" y="81153"/>
                </a:lnTo>
                <a:lnTo>
                  <a:pt x="80175" y="78740"/>
                </a:lnTo>
                <a:lnTo>
                  <a:pt x="82600" y="75184"/>
                </a:lnTo>
                <a:lnTo>
                  <a:pt x="83820" y="71500"/>
                </a:lnTo>
                <a:lnTo>
                  <a:pt x="83820" y="66802"/>
                </a:lnTo>
                <a:lnTo>
                  <a:pt x="15786" y="66802"/>
                </a:lnTo>
                <a:lnTo>
                  <a:pt x="15786" y="15493"/>
                </a:lnTo>
                <a:lnTo>
                  <a:pt x="83820" y="15493"/>
                </a:lnTo>
                <a:lnTo>
                  <a:pt x="83820" y="10795"/>
                </a:lnTo>
                <a:lnTo>
                  <a:pt x="82600" y="7112"/>
                </a:lnTo>
                <a:lnTo>
                  <a:pt x="80175" y="3556"/>
                </a:lnTo>
                <a:lnTo>
                  <a:pt x="76530" y="1143"/>
                </a:lnTo>
                <a:lnTo>
                  <a:pt x="72885" y="0"/>
                </a:lnTo>
                <a:close/>
              </a:path>
              <a:path w="83820" h="82550">
                <a:moveTo>
                  <a:pt x="83820" y="15493"/>
                </a:moveTo>
                <a:lnTo>
                  <a:pt x="68033" y="15493"/>
                </a:lnTo>
                <a:lnTo>
                  <a:pt x="68033" y="66802"/>
                </a:lnTo>
                <a:lnTo>
                  <a:pt x="83820" y="66802"/>
                </a:lnTo>
                <a:lnTo>
                  <a:pt x="83820" y="15493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/>
          <p:nvPr/>
        </p:nvSpPr>
        <p:spPr>
          <a:xfrm>
            <a:off x="464669" y="3845625"/>
            <a:ext cx="163280" cy="0"/>
          </a:xfrm>
          <a:custGeom>
            <a:avLst/>
            <a:gdLst/>
            <a:ahLst/>
            <a:cxnLst/>
            <a:rect l="l" t="t" r="r" b="b"/>
            <a:pathLst>
              <a:path w="160020">
                <a:moveTo>
                  <a:pt x="0" y="0"/>
                </a:moveTo>
                <a:lnTo>
                  <a:pt x="160020" y="0"/>
                </a:lnTo>
              </a:path>
            </a:pathLst>
          </a:custGeom>
          <a:ln w="15240">
            <a:solidFill>
              <a:srgbClr val="0078D6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3" name="object 43"/>
          <p:cNvSpPr/>
          <p:nvPr/>
        </p:nvSpPr>
        <p:spPr>
          <a:xfrm>
            <a:off x="598403" y="3632584"/>
            <a:ext cx="85527" cy="84232"/>
          </a:xfrm>
          <a:custGeom>
            <a:avLst/>
            <a:gdLst/>
            <a:ahLst/>
            <a:cxnLst/>
            <a:rect l="l" t="t" r="r" b="b"/>
            <a:pathLst>
              <a:path w="83820" h="82550">
                <a:moveTo>
                  <a:pt x="72885" y="0"/>
                </a:moveTo>
                <a:lnTo>
                  <a:pt x="10934" y="0"/>
                </a:lnTo>
                <a:lnTo>
                  <a:pt x="7289" y="1270"/>
                </a:lnTo>
                <a:lnTo>
                  <a:pt x="3644" y="2412"/>
                </a:lnTo>
                <a:lnTo>
                  <a:pt x="1219" y="6096"/>
                </a:lnTo>
                <a:lnTo>
                  <a:pt x="0" y="10922"/>
                </a:lnTo>
                <a:lnTo>
                  <a:pt x="0" y="71374"/>
                </a:lnTo>
                <a:lnTo>
                  <a:pt x="1219" y="76200"/>
                </a:lnTo>
                <a:lnTo>
                  <a:pt x="3644" y="79883"/>
                </a:lnTo>
                <a:lnTo>
                  <a:pt x="7289" y="82296"/>
                </a:lnTo>
                <a:lnTo>
                  <a:pt x="61950" y="82296"/>
                </a:lnTo>
                <a:lnTo>
                  <a:pt x="52235" y="67818"/>
                </a:lnTo>
                <a:lnTo>
                  <a:pt x="15786" y="67818"/>
                </a:lnTo>
                <a:lnTo>
                  <a:pt x="15786" y="14477"/>
                </a:lnTo>
                <a:lnTo>
                  <a:pt x="83820" y="14477"/>
                </a:lnTo>
                <a:lnTo>
                  <a:pt x="83820" y="10922"/>
                </a:lnTo>
                <a:lnTo>
                  <a:pt x="82600" y="6096"/>
                </a:lnTo>
                <a:lnTo>
                  <a:pt x="80175" y="2412"/>
                </a:lnTo>
                <a:lnTo>
                  <a:pt x="76530" y="1270"/>
                </a:lnTo>
                <a:lnTo>
                  <a:pt x="72885" y="0"/>
                </a:lnTo>
                <a:close/>
              </a:path>
              <a:path w="83820" h="82550">
                <a:moveTo>
                  <a:pt x="83820" y="14477"/>
                </a:moveTo>
                <a:lnTo>
                  <a:pt x="68033" y="14477"/>
                </a:lnTo>
                <a:lnTo>
                  <a:pt x="68033" y="22987"/>
                </a:lnTo>
                <a:lnTo>
                  <a:pt x="75311" y="22987"/>
                </a:lnTo>
                <a:lnTo>
                  <a:pt x="83820" y="30225"/>
                </a:lnTo>
                <a:lnTo>
                  <a:pt x="83820" y="14477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/>
          <p:nvPr/>
        </p:nvSpPr>
        <p:spPr>
          <a:xfrm>
            <a:off x="617065" y="3655908"/>
            <a:ext cx="371915" cy="379690"/>
          </a:xfrm>
          <a:custGeom>
            <a:avLst/>
            <a:gdLst/>
            <a:ahLst/>
            <a:cxnLst/>
            <a:rect l="l" t="t" r="r" b="b"/>
            <a:pathLst>
              <a:path w="364490" h="372110">
                <a:moveTo>
                  <a:pt x="235501" y="340359"/>
                </a:moveTo>
                <a:lnTo>
                  <a:pt x="212470" y="340359"/>
                </a:lnTo>
                <a:lnTo>
                  <a:pt x="218541" y="345313"/>
                </a:lnTo>
                <a:lnTo>
                  <a:pt x="224612" y="351281"/>
                </a:lnTo>
                <a:lnTo>
                  <a:pt x="230682" y="357377"/>
                </a:lnTo>
                <a:lnTo>
                  <a:pt x="231901" y="360933"/>
                </a:lnTo>
                <a:lnTo>
                  <a:pt x="233108" y="364617"/>
                </a:lnTo>
                <a:lnTo>
                  <a:pt x="234327" y="368173"/>
                </a:lnTo>
                <a:lnTo>
                  <a:pt x="236753" y="370586"/>
                </a:lnTo>
                <a:lnTo>
                  <a:pt x="240398" y="371856"/>
                </a:lnTo>
                <a:lnTo>
                  <a:pt x="242823" y="371856"/>
                </a:lnTo>
                <a:lnTo>
                  <a:pt x="276821" y="359790"/>
                </a:lnTo>
                <a:lnTo>
                  <a:pt x="288623" y="354964"/>
                </a:lnTo>
                <a:lnTo>
                  <a:pt x="245249" y="354964"/>
                </a:lnTo>
                <a:lnTo>
                  <a:pt x="242823" y="348869"/>
                </a:lnTo>
                <a:lnTo>
                  <a:pt x="239179" y="344043"/>
                </a:lnTo>
                <a:lnTo>
                  <a:pt x="235501" y="340359"/>
                </a:lnTo>
                <a:close/>
              </a:path>
              <a:path w="364490" h="372110">
                <a:moveTo>
                  <a:pt x="295033" y="119761"/>
                </a:moveTo>
                <a:lnTo>
                  <a:pt x="190614" y="119761"/>
                </a:lnTo>
                <a:lnTo>
                  <a:pt x="206400" y="120903"/>
                </a:lnTo>
                <a:lnTo>
                  <a:pt x="220967" y="122174"/>
                </a:lnTo>
                <a:lnTo>
                  <a:pt x="273177" y="129412"/>
                </a:lnTo>
                <a:lnTo>
                  <a:pt x="305955" y="168148"/>
                </a:lnTo>
                <a:lnTo>
                  <a:pt x="322961" y="205612"/>
                </a:lnTo>
                <a:lnTo>
                  <a:pt x="339953" y="251587"/>
                </a:lnTo>
                <a:lnTo>
                  <a:pt x="341172" y="259969"/>
                </a:lnTo>
                <a:lnTo>
                  <a:pt x="341172" y="277494"/>
                </a:lnTo>
                <a:lnTo>
                  <a:pt x="343598" y="292100"/>
                </a:lnTo>
                <a:lnTo>
                  <a:pt x="346024" y="301751"/>
                </a:lnTo>
                <a:lnTo>
                  <a:pt x="348449" y="306577"/>
                </a:lnTo>
                <a:lnTo>
                  <a:pt x="341172" y="312546"/>
                </a:lnTo>
                <a:lnTo>
                  <a:pt x="331457" y="318643"/>
                </a:lnTo>
                <a:lnTo>
                  <a:pt x="304749" y="330707"/>
                </a:lnTo>
                <a:lnTo>
                  <a:pt x="274396" y="344043"/>
                </a:lnTo>
                <a:lnTo>
                  <a:pt x="245249" y="354964"/>
                </a:lnTo>
                <a:lnTo>
                  <a:pt x="288623" y="354964"/>
                </a:lnTo>
                <a:lnTo>
                  <a:pt x="325386" y="339217"/>
                </a:lnTo>
                <a:lnTo>
                  <a:pt x="358165" y="317500"/>
                </a:lnTo>
                <a:lnTo>
                  <a:pt x="364236" y="308990"/>
                </a:lnTo>
                <a:lnTo>
                  <a:pt x="364236" y="306577"/>
                </a:lnTo>
                <a:lnTo>
                  <a:pt x="363016" y="302894"/>
                </a:lnTo>
                <a:lnTo>
                  <a:pt x="361810" y="299338"/>
                </a:lnTo>
                <a:lnTo>
                  <a:pt x="358165" y="288417"/>
                </a:lnTo>
                <a:lnTo>
                  <a:pt x="355739" y="276351"/>
                </a:lnTo>
                <a:lnTo>
                  <a:pt x="355739" y="255143"/>
                </a:lnTo>
                <a:lnTo>
                  <a:pt x="354520" y="247903"/>
                </a:lnTo>
                <a:lnTo>
                  <a:pt x="349669" y="229743"/>
                </a:lnTo>
                <a:lnTo>
                  <a:pt x="341172" y="208025"/>
                </a:lnTo>
                <a:lnTo>
                  <a:pt x="331457" y="185038"/>
                </a:lnTo>
                <a:lnTo>
                  <a:pt x="310819" y="145161"/>
                </a:lnTo>
                <a:lnTo>
                  <a:pt x="299885" y="123317"/>
                </a:lnTo>
                <a:lnTo>
                  <a:pt x="297459" y="120903"/>
                </a:lnTo>
                <a:lnTo>
                  <a:pt x="295033" y="119761"/>
                </a:lnTo>
                <a:close/>
              </a:path>
              <a:path w="364490" h="372110">
                <a:moveTo>
                  <a:pt x="52209" y="169290"/>
                </a:moveTo>
                <a:lnTo>
                  <a:pt x="32778" y="169290"/>
                </a:lnTo>
                <a:lnTo>
                  <a:pt x="24282" y="171703"/>
                </a:lnTo>
                <a:lnTo>
                  <a:pt x="16992" y="174117"/>
                </a:lnTo>
                <a:lnTo>
                  <a:pt x="9715" y="178943"/>
                </a:lnTo>
                <a:lnTo>
                  <a:pt x="9715" y="180212"/>
                </a:lnTo>
                <a:lnTo>
                  <a:pt x="6070" y="185038"/>
                </a:lnTo>
                <a:lnTo>
                  <a:pt x="1219" y="191007"/>
                </a:lnTo>
                <a:lnTo>
                  <a:pt x="0" y="194690"/>
                </a:lnTo>
                <a:lnTo>
                  <a:pt x="0" y="203200"/>
                </a:lnTo>
                <a:lnTo>
                  <a:pt x="2425" y="206756"/>
                </a:lnTo>
                <a:lnTo>
                  <a:pt x="4851" y="209169"/>
                </a:lnTo>
                <a:lnTo>
                  <a:pt x="14566" y="213994"/>
                </a:lnTo>
                <a:lnTo>
                  <a:pt x="20637" y="216407"/>
                </a:lnTo>
                <a:lnTo>
                  <a:pt x="25501" y="220090"/>
                </a:lnTo>
                <a:lnTo>
                  <a:pt x="47345" y="238251"/>
                </a:lnTo>
                <a:lnTo>
                  <a:pt x="60706" y="249174"/>
                </a:lnTo>
                <a:lnTo>
                  <a:pt x="65557" y="254000"/>
                </a:lnTo>
                <a:lnTo>
                  <a:pt x="69202" y="258825"/>
                </a:lnTo>
                <a:lnTo>
                  <a:pt x="74066" y="265430"/>
                </a:lnTo>
                <a:lnTo>
                  <a:pt x="83769" y="276351"/>
                </a:lnTo>
                <a:lnTo>
                  <a:pt x="114122" y="304164"/>
                </a:lnTo>
                <a:lnTo>
                  <a:pt x="155409" y="329564"/>
                </a:lnTo>
                <a:lnTo>
                  <a:pt x="205181" y="341630"/>
                </a:lnTo>
                <a:lnTo>
                  <a:pt x="212470" y="340359"/>
                </a:lnTo>
                <a:lnTo>
                  <a:pt x="235501" y="340359"/>
                </a:lnTo>
                <a:lnTo>
                  <a:pt x="230682" y="335533"/>
                </a:lnTo>
                <a:lnTo>
                  <a:pt x="222186" y="329564"/>
                </a:lnTo>
                <a:lnTo>
                  <a:pt x="218541" y="327151"/>
                </a:lnTo>
                <a:lnTo>
                  <a:pt x="213690" y="325881"/>
                </a:lnTo>
                <a:lnTo>
                  <a:pt x="205181" y="325881"/>
                </a:lnTo>
                <a:lnTo>
                  <a:pt x="193040" y="324738"/>
                </a:lnTo>
                <a:lnTo>
                  <a:pt x="150545" y="310133"/>
                </a:lnTo>
                <a:lnTo>
                  <a:pt x="106845" y="278764"/>
                </a:lnTo>
                <a:lnTo>
                  <a:pt x="95910" y="266700"/>
                </a:lnTo>
                <a:lnTo>
                  <a:pt x="86207" y="257556"/>
                </a:lnTo>
                <a:lnTo>
                  <a:pt x="48564" y="218820"/>
                </a:lnTo>
                <a:lnTo>
                  <a:pt x="30353" y="205612"/>
                </a:lnTo>
                <a:lnTo>
                  <a:pt x="24282" y="200787"/>
                </a:lnTo>
                <a:lnTo>
                  <a:pt x="15786" y="197103"/>
                </a:lnTo>
                <a:lnTo>
                  <a:pt x="20637" y="191007"/>
                </a:lnTo>
                <a:lnTo>
                  <a:pt x="25501" y="187451"/>
                </a:lnTo>
                <a:lnTo>
                  <a:pt x="30353" y="186181"/>
                </a:lnTo>
                <a:lnTo>
                  <a:pt x="35204" y="185038"/>
                </a:lnTo>
                <a:lnTo>
                  <a:pt x="41275" y="183769"/>
                </a:lnTo>
                <a:lnTo>
                  <a:pt x="83355" y="183769"/>
                </a:lnTo>
                <a:lnTo>
                  <a:pt x="81343" y="182625"/>
                </a:lnTo>
                <a:lnTo>
                  <a:pt x="72847" y="176530"/>
                </a:lnTo>
                <a:lnTo>
                  <a:pt x="61925" y="172974"/>
                </a:lnTo>
                <a:lnTo>
                  <a:pt x="52209" y="169290"/>
                </a:lnTo>
                <a:close/>
              </a:path>
              <a:path w="364490" h="372110">
                <a:moveTo>
                  <a:pt x="83355" y="183769"/>
                </a:moveTo>
                <a:lnTo>
                  <a:pt x="41275" y="183769"/>
                </a:lnTo>
                <a:lnTo>
                  <a:pt x="52209" y="185038"/>
                </a:lnTo>
                <a:lnTo>
                  <a:pt x="61925" y="188594"/>
                </a:lnTo>
                <a:lnTo>
                  <a:pt x="72847" y="194690"/>
                </a:lnTo>
                <a:lnTo>
                  <a:pt x="81343" y="200787"/>
                </a:lnTo>
                <a:lnTo>
                  <a:pt x="94703" y="211581"/>
                </a:lnTo>
                <a:lnTo>
                  <a:pt x="100774" y="216407"/>
                </a:lnTo>
                <a:lnTo>
                  <a:pt x="101981" y="218820"/>
                </a:lnTo>
                <a:lnTo>
                  <a:pt x="109270" y="218820"/>
                </a:lnTo>
                <a:lnTo>
                  <a:pt x="114122" y="216407"/>
                </a:lnTo>
                <a:lnTo>
                  <a:pt x="121412" y="215264"/>
                </a:lnTo>
                <a:lnTo>
                  <a:pt x="134772" y="215264"/>
                </a:lnTo>
                <a:lnTo>
                  <a:pt x="137198" y="213994"/>
                </a:lnTo>
                <a:lnTo>
                  <a:pt x="139623" y="212851"/>
                </a:lnTo>
                <a:lnTo>
                  <a:pt x="142049" y="210438"/>
                </a:lnTo>
                <a:lnTo>
                  <a:pt x="142049" y="208025"/>
                </a:lnTo>
                <a:lnTo>
                  <a:pt x="143268" y="203200"/>
                </a:lnTo>
                <a:lnTo>
                  <a:pt x="108051" y="203200"/>
                </a:lnTo>
                <a:lnTo>
                  <a:pt x="97129" y="193548"/>
                </a:lnTo>
                <a:lnTo>
                  <a:pt x="89839" y="187451"/>
                </a:lnTo>
                <a:lnTo>
                  <a:pt x="83355" y="183769"/>
                </a:lnTo>
                <a:close/>
              </a:path>
              <a:path w="364490" h="372110">
                <a:moveTo>
                  <a:pt x="57061" y="0"/>
                </a:moveTo>
                <a:lnTo>
                  <a:pt x="50990" y="0"/>
                </a:lnTo>
                <a:lnTo>
                  <a:pt x="47345" y="1270"/>
                </a:lnTo>
                <a:lnTo>
                  <a:pt x="40068" y="3683"/>
                </a:lnTo>
                <a:lnTo>
                  <a:pt x="32778" y="9651"/>
                </a:lnTo>
                <a:lnTo>
                  <a:pt x="30353" y="13335"/>
                </a:lnTo>
                <a:lnTo>
                  <a:pt x="27927" y="18161"/>
                </a:lnTo>
                <a:lnTo>
                  <a:pt x="26708" y="24130"/>
                </a:lnTo>
                <a:lnTo>
                  <a:pt x="26708" y="30225"/>
                </a:lnTo>
                <a:lnTo>
                  <a:pt x="29133" y="37464"/>
                </a:lnTo>
                <a:lnTo>
                  <a:pt x="32778" y="44703"/>
                </a:lnTo>
                <a:lnTo>
                  <a:pt x="74066" y="105156"/>
                </a:lnTo>
                <a:lnTo>
                  <a:pt x="95910" y="139064"/>
                </a:lnTo>
                <a:lnTo>
                  <a:pt x="109270" y="162051"/>
                </a:lnTo>
                <a:lnTo>
                  <a:pt x="121412" y="187451"/>
                </a:lnTo>
                <a:lnTo>
                  <a:pt x="126263" y="199517"/>
                </a:lnTo>
                <a:lnTo>
                  <a:pt x="117767" y="200787"/>
                </a:lnTo>
                <a:lnTo>
                  <a:pt x="108051" y="203200"/>
                </a:lnTo>
                <a:lnTo>
                  <a:pt x="143268" y="203200"/>
                </a:lnTo>
                <a:lnTo>
                  <a:pt x="142049" y="200787"/>
                </a:lnTo>
                <a:lnTo>
                  <a:pt x="140843" y="193548"/>
                </a:lnTo>
                <a:lnTo>
                  <a:pt x="122631" y="154812"/>
                </a:lnTo>
                <a:lnTo>
                  <a:pt x="87414" y="97917"/>
                </a:lnTo>
                <a:lnTo>
                  <a:pt x="46139" y="35051"/>
                </a:lnTo>
                <a:lnTo>
                  <a:pt x="42494" y="29082"/>
                </a:lnTo>
                <a:lnTo>
                  <a:pt x="41275" y="26543"/>
                </a:lnTo>
                <a:lnTo>
                  <a:pt x="42494" y="22987"/>
                </a:lnTo>
                <a:lnTo>
                  <a:pt x="43713" y="20574"/>
                </a:lnTo>
                <a:lnTo>
                  <a:pt x="46139" y="18161"/>
                </a:lnTo>
                <a:lnTo>
                  <a:pt x="50990" y="15748"/>
                </a:lnTo>
                <a:lnTo>
                  <a:pt x="74130" y="15748"/>
                </a:lnTo>
                <a:lnTo>
                  <a:pt x="67995" y="9651"/>
                </a:lnTo>
                <a:lnTo>
                  <a:pt x="57061" y="0"/>
                </a:lnTo>
                <a:close/>
              </a:path>
              <a:path w="364490" h="372110">
                <a:moveTo>
                  <a:pt x="74130" y="15748"/>
                </a:moveTo>
                <a:lnTo>
                  <a:pt x="50990" y="15748"/>
                </a:lnTo>
                <a:lnTo>
                  <a:pt x="61925" y="24130"/>
                </a:lnTo>
                <a:lnTo>
                  <a:pt x="72847" y="36321"/>
                </a:lnTo>
                <a:lnTo>
                  <a:pt x="84988" y="50800"/>
                </a:lnTo>
                <a:lnTo>
                  <a:pt x="97129" y="66548"/>
                </a:lnTo>
                <a:lnTo>
                  <a:pt x="120192" y="97917"/>
                </a:lnTo>
                <a:lnTo>
                  <a:pt x="137198" y="123317"/>
                </a:lnTo>
                <a:lnTo>
                  <a:pt x="139623" y="124587"/>
                </a:lnTo>
                <a:lnTo>
                  <a:pt x="140843" y="125730"/>
                </a:lnTo>
                <a:lnTo>
                  <a:pt x="145694" y="125730"/>
                </a:lnTo>
                <a:lnTo>
                  <a:pt x="155409" y="123317"/>
                </a:lnTo>
                <a:lnTo>
                  <a:pt x="166331" y="120903"/>
                </a:lnTo>
                <a:lnTo>
                  <a:pt x="177266" y="120903"/>
                </a:lnTo>
                <a:lnTo>
                  <a:pt x="190614" y="119761"/>
                </a:lnTo>
                <a:lnTo>
                  <a:pt x="295033" y="119761"/>
                </a:lnTo>
                <a:lnTo>
                  <a:pt x="284098" y="117348"/>
                </a:lnTo>
                <a:lnTo>
                  <a:pt x="259816" y="111251"/>
                </a:lnTo>
                <a:lnTo>
                  <a:pt x="251190" y="109981"/>
                </a:lnTo>
                <a:lnTo>
                  <a:pt x="146913" y="109981"/>
                </a:lnTo>
                <a:lnTo>
                  <a:pt x="131127" y="87121"/>
                </a:lnTo>
                <a:lnTo>
                  <a:pt x="106845" y="54356"/>
                </a:lnTo>
                <a:lnTo>
                  <a:pt x="93484" y="37464"/>
                </a:lnTo>
                <a:lnTo>
                  <a:pt x="80137" y="21716"/>
                </a:lnTo>
                <a:lnTo>
                  <a:pt x="74130" y="15748"/>
                </a:lnTo>
                <a:close/>
              </a:path>
              <a:path w="364490" h="372110">
                <a:moveTo>
                  <a:pt x="208826" y="105156"/>
                </a:moveTo>
                <a:lnTo>
                  <a:pt x="190614" y="105156"/>
                </a:lnTo>
                <a:lnTo>
                  <a:pt x="167551" y="106425"/>
                </a:lnTo>
                <a:lnTo>
                  <a:pt x="156616" y="107568"/>
                </a:lnTo>
                <a:lnTo>
                  <a:pt x="146913" y="109981"/>
                </a:lnTo>
                <a:lnTo>
                  <a:pt x="251190" y="109981"/>
                </a:lnTo>
                <a:lnTo>
                  <a:pt x="227037" y="106425"/>
                </a:lnTo>
                <a:lnTo>
                  <a:pt x="208826" y="10515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5" name="object 45"/>
          <p:cNvSpPr/>
          <p:nvPr/>
        </p:nvSpPr>
        <p:spPr>
          <a:xfrm>
            <a:off x="455340" y="3491074"/>
            <a:ext cx="275372" cy="449667"/>
          </a:xfrm>
          <a:custGeom>
            <a:avLst/>
            <a:gdLst/>
            <a:ahLst/>
            <a:cxnLst/>
            <a:rect l="l" t="t" r="r" b="b"/>
            <a:pathLst>
              <a:path w="269875" h="440689">
                <a:moveTo>
                  <a:pt x="255168" y="0"/>
                </a:moveTo>
                <a:lnTo>
                  <a:pt x="15798" y="0"/>
                </a:lnTo>
                <a:lnTo>
                  <a:pt x="12153" y="1270"/>
                </a:lnTo>
                <a:lnTo>
                  <a:pt x="0" y="19431"/>
                </a:lnTo>
                <a:lnTo>
                  <a:pt x="0" y="421640"/>
                </a:lnTo>
                <a:lnTo>
                  <a:pt x="1219" y="424688"/>
                </a:lnTo>
                <a:lnTo>
                  <a:pt x="2425" y="428371"/>
                </a:lnTo>
                <a:lnTo>
                  <a:pt x="15798" y="440436"/>
                </a:lnTo>
                <a:lnTo>
                  <a:pt x="245440" y="440436"/>
                </a:lnTo>
                <a:lnTo>
                  <a:pt x="232079" y="425958"/>
                </a:lnTo>
                <a:lnTo>
                  <a:pt x="20650" y="425958"/>
                </a:lnTo>
                <a:lnTo>
                  <a:pt x="17005" y="424688"/>
                </a:lnTo>
                <a:lnTo>
                  <a:pt x="15798" y="421640"/>
                </a:lnTo>
                <a:lnTo>
                  <a:pt x="15798" y="19431"/>
                </a:lnTo>
                <a:lnTo>
                  <a:pt x="17005" y="15748"/>
                </a:lnTo>
                <a:lnTo>
                  <a:pt x="20650" y="14478"/>
                </a:lnTo>
                <a:lnTo>
                  <a:pt x="269327" y="14478"/>
                </a:lnTo>
                <a:lnTo>
                  <a:pt x="267322" y="8509"/>
                </a:lnTo>
                <a:lnTo>
                  <a:pt x="264883" y="4825"/>
                </a:lnTo>
                <a:lnTo>
                  <a:pt x="261239" y="2412"/>
                </a:lnTo>
                <a:lnTo>
                  <a:pt x="258813" y="1270"/>
                </a:lnTo>
                <a:lnTo>
                  <a:pt x="255168" y="0"/>
                </a:lnTo>
                <a:close/>
              </a:path>
              <a:path w="269875" h="440689">
                <a:moveTo>
                  <a:pt x="269327" y="14478"/>
                </a:moveTo>
                <a:lnTo>
                  <a:pt x="250304" y="14478"/>
                </a:lnTo>
                <a:lnTo>
                  <a:pt x="253949" y="15748"/>
                </a:lnTo>
                <a:lnTo>
                  <a:pt x="255168" y="19431"/>
                </a:lnTo>
                <a:lnTo>
                  <a:pt x="255168" y="210820"/>
                </a:lnTo>
                <a:lnTo>
                  <a:pt x="269747" y="231394"/>
                </a:lnTo>
                <a:lnTo>
                  <a:pt x="269747" y="15748"/>
                </a:lnTo>
                <a:lnTo>
                  <a:pt x="269327" y="14478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/>
          <p:nvPr/>
        </p:nvSpPr>
        <p:spPr>
          <a:xfrm>
            <a:off x="715032" y="3777203"/>
            <a:ext cx="15550" cy="103022"/>
          </a:xfrm>
          <a:custGeom>
            <a:avLst/>
            <a:gdLst/>
            <a:ahLst/>
            <a:cxnLst/>
            <a:rect l="l" t="t" r="r" b="b"/>
            <a:pathLst>
              <a:path w="15240" h="100964">
                <a:moveTo>
                  <a:pt x="0" y="0"/>
                </a:moveTo>
                <a:lnTo>
                  <a:pt x="0" y="81152"/>
                </a:lnTo>
                <a:lnTo>
                  <a:pt x="15239" y="100583"/>
                </a:lnTo>
                <a:lnTo>
                  <a:pt x="15239" y="30352"/>
                </a:lnTo>
                <a:lnTo>
                  <a:pt x="7620" y="13334"/>
                </a:lnTo>
                <a:lnTo>
                  <a:pt x="0" y="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7" name="object 47"/>
          <p:cNvSpPr/>
          <p:nvPr/>
        </p:nvSpPr>
        <p:spPr>
          <a:xfrm>
            <a:off x="519098" y="5061670"/>
            <a:ext cx="275372" cy="465217"/>
          </a:xfrm>
          <a:custGeom>
            <a:avLst/>
            <a:gdLst/>
            <a:ahLst/>
            <a:cxnLst/>
            <a:rect l="l" t="t" r="r" b="b"/>
            <a:pathLst>
              <a:path w="269875" h="455929">
                <a:moveTo>
                  <a:pt x="43980" y="231393"/>
                </a:moveTo>
                <a:lnTo>
                  <a:pt x="40627" y="231393"/>
                </a:lnTo>
                <a:lnTo>
                  <a:pt x="37274" y="232282"/>
                </a:lnTo>
                <a:lnTo>
                  <a:pt x="22084" y="237555"/>
                </a:lnTo>
                <a:lnTo>
                  <a:pt x="10312" y="247221"/>
                </a:lnTo>
                <a:lnTo>
                  <a:pt x="2702" y="260340"/>
                </a:lnTo>
                <a:lnTo>
                  <a:pt x="0" y="275970"/>
                </a:lnTo>
                <a:lnTo>
                  <a:pt x="0" y="366267"/>
                </a:lnTo>
                <a:lnTo>
                  <a:pt x="7172" y="401026"/>
                </a:lnTo>
                <a:lnTo>
                  <a:pt x="26282" y="429355"/>
                </a:lnTo>
                <a:lnTo>
                  <a:pt x="54660" y="448492"/>
                </a:lnTo>
                <a:lnTo>
                  <a:pt x="89636" y="455675"/>
                </a:lnTo>
                <a:lnTo>
                  <a:pt x="180936" y="455675"/>
                </a:lnTo>
                <a:lnTo>
                  <a:pt x="197108" y="454050"/>
                </a:lnTo>
                <a:lnTo>
                  <a:pt x="212299" y="449722"/>
                </a:lnTo>
                <a:lnTo>
                  <a:pt x="226471" y="442656"/>
                </a:lnTo>
                <a:lnTo>
                  <a:pt x="231122" y="439165"/>
                </a:lnTo>
                <a:lnTo>
                  <a:pt x="90068" y="439165"/>
                </a:lnTo>
                <a:lnTo>
                  <a:pt x="61309" y="433288"/>
                </a:lnTo>
                <a:lnTo>
                  <a:pt x="38047" y="417671"/>
                </a:lnTo>
                <a:lnTo>
                  <a:pt x="22479" y="394481"/>
                </a:lnTo>
                <a:lnTo>
                  <a:pt x="16877" y="366267"/>
                </a:lnTo>
                <a:lnTo>
                  <a:pt x="16802" y="275970"/>
                </a:lnTo>
                <a:lnTo>
                  <a:pt x="18463" y="266021"/>
                </a:lnTo>
                <a:lnTo>
                  <a:pt x="23185" y="257809"/>
                </a:lnTo>
                <a:lnTo>
                  <a:pt x="30577" y="251789"/>
                </a:lnTo>
                <a:lnTo>
                  <a:pt x="40246" y="248411"/>
                </a:lnTo>
                <a:lnTo>
                  <a:pt x="41084" y="248030"/>
                </a:lnTo>
                <a:lnTo>
                  <a:pt x="64160" y="248030"/>
                </a:lnTo>
                <a:lnTo>
                  <a:pt x="64097" y="231774"/>
                </a:lnTo>
                <a:lnTo>
                  <a:pt x="47332" y="231774"/>
                </a:lnTo>
                <a:lnTo>
                  <a:pt x="43980" y="231393"/>
                </a:lnTo>
                <a:close/>
              </a:path>
              <a:path w="269875" h="455929">
                <a:moveTo>
                  <a:pt x="260806" y="229107"/>
                </a:moveTo>
                <a:lnTo>
                  <a:pt x="232575" y="229107"/>
                </a:lnTo>
                <a:lnTo>
                  <a:pt x="236296" y="229996"/>
                </a:lnTo>
                <a:lnTo>
                  <a:pt x="239750" y="231774"/>
                </a:lnTo>
                <a:lnTo>
                  <a:pt x="242887" y="234314"/>
                </a:lnTo>
                <a:lnTo>
                  <a:pt x="249161" y="239267"/>
                </a:lnTo>
                <a:lnTo>
                  <a:pt x="252514" y="246760"/>
                </a:lnTo>
                <a:lnTo>
                  <a:pt x="252565" y="330692"/>
                </a:lnTo>
                <a:lnTo>
                  <a:pt x="252690" y="345912"/>
                </a:lnTo>
                <a:lnTo>
                  <a:pt x="252933" y="360933"/>
                </a:lnTo>
                <a:lnTo>
                  <a:pt x="251606" y="378614"/>
                </a:lnTo>
                <a:lnTo>
                  <a:pt x="228231" y="420369"/>
                </a:lnTo>
                <a:lnTo>
                  <a:pt x="194023" y="437765"/>
                </a:lnTo>
                <a:lnTo>
                  <a:pt x="180924" y="439165"/>
                </a:lnTo>
                <a:lnTo>
                  <a:pt x="231122" y="439165"/>
                </a:lnTo>
                <a:lnTo>
                  <a:pt x="262356" y="400811"/>
                </a:lnTo>
                <a:lnTo>
                  <a:pt x="269735" y="360425"/>
                </a:lnTo>
                <a:lnTo>
                  <a:pt x="269497" y="345912"/>
                </a:lnTo>
                <a:lnTo>
                  <a:pt x="269370" y="330961"/>
                </a:lnTo>
                <a:lnTo>
                  <a:pt x="269316" y="255523"/>
                </a:lnTo>
                <a:lnTo>
                  <a:pt x="268242" y="245518"/>
                </a:lnTo>
                <a:lnTo>
                  <a:pt x="265126" y="236251"/>
                </a:lnTo>
                <a:lnTo>
                  <a:pt x="260806" y="229107"/>
                </a:lnTo>
                <a:close/>
              </a:path>
              <a:path w="269875" h="455929">
                <a:moveTo>
                  <a:pt x="64160" y="248030"/>
                </a:moveTo>
                <a:lnTo>
                  <a:pt x="43179" y="248030"/>
                </a:lnTo>
                <a:lnTo>
                  <a:pt x="47358" y="248665"/>
                </a:lnTo>
                <a:lnTo>
                  <a:pt x="47358" y="325881"/>
                </a:lnTo>
                <a:lnTo>
                  <a:pt x="51130" y="329564"/>
                </a:lnTo>
                <a:lnTo>
                  <a:pt x="60375" y="329564"/>
                </a:lnTo>
                <a:lnTo>
                  <a:pt x="64160" y="325881"/>
                </a:lnTo>
                <a:lnTo>
                  <a:pt x="64160" y="248030"/>
                </a:lnTo>
                <a:close/>
              </a:path>
              <a:path w="269875" h="455929">
                <a:moveTo>
                  <a:pt x="214592" y="205993"/>
                </a:moveTo>
                <a:lnTo>
                  <a:pt x="184658" y="205993"/>
                </a:lnTo>
                <a:lnTo>
                  <a:pt x="190595" y="207448"/>
                </a:lnTo>
                <a:lnTo>
                  <a:pt x="196099" y="210581"/>
                </a:lnTo>
                <a:lnTo>
                  <a:pt x="201018" y="215263"/>
                </a:lnTo>
                <a:lnTo>
                  <a:pt x="205206" y="221360"/>
                </a:lnTo>
                <a:lnTo>
                  <a:pt x="206870" y="223900"/>
                </a:lnTo>
                <a:lnTo>
                  <a:pt x="206870" y="278891"/>
                </a:lnTo>
                <a:lnTo>
                  <a:pt x="210654" y="282574"/>
                </a:lnTo>
                <a:lnTo>
                  <a:pt x="219887" y="282574"/>
                </a:lnTo>
                <a:lnTo>
                  <a:pt x="223672" y="278891"/>
                </a:lnTo>
                <a:lnTo>
                  <a:pt x="223672" y="229234"/>
                </a:lnTo>
                <a:lnTo>
                  <a:pt x="232575" y="229107"/>
                </a:lnTo>
                <a:lnTo>
                  <a:pt x="260806" y="229107"/>
                </a:lnTo>
                <a:lnTo>
                  <a:pt x="260127" y="227984"/>
                </a:lnTo>
                <a:lnTo>
                  <a:pt x="253403" y="220979"/>
                </a:lnTo>
                <a:lnTo>
                  <a:pt x="245979" y="216217"/>
                </a:lnTo>
                <a:lnTo>
                  <a:pt x="237693" y="213169"/>
                </a:lnTo>
                <a:lnTo>
                  <a:pt x="231325" y="212216"/>
                </a:lnTo>
                <a:lnTo>
                  <a:pt x="219468" y="212216"/>
                </a:lnTo>
                <a:lnTo>
                  <a:pt x="214592" y="205993"/>
                </a:lnTo>
                <a:close/>
              </a:path>
              <a:path w="269875" h="455929">
                <a:moveTo>
                  <a:pt x="121964" y="90169"/>
                </a:moveTo>
                <a:lnTo>
                  <a:pt x="95516" y="90169"/>
                </a:lnTo>
                <a:lnTo>
                  <a:pt x="101790" y="92709"/>
                </a:lnTo>
                <a:lnTo>
                  <a:pt x="106819" y="97662"/>
                </a:lnTo>
                <a:lnTo>
                  <a:pt x="112255" y="102742"/>
                </a:lnTo>
                <a:lnTo>
                  <a:pt x="115188" y="109854"/>
                </a:lnTo>
                <a:lnTo>
                  <a:pt x="115301" y="123586"/>
                </a:lnTo>
                <a:lnTo>
                  <a:pt x="115385" y="159892"/>
                </a:lnTo>
                <a:lnTo>
                  <a:pt x="115259" y="166496"/>
                </a:lnTo>
                <a:lnTo>
                  <a:pt x="115214" y="258825"/>
                </a:lnTo>
                <a:lnTo>
                  <a:pt x="118998" y="262635"/>
                </a:lnTo>
                <a:lnTo>
                  <a:pt x="128244" y="262635"/>
                </a:lnTo>
                <a:lnTo>
                  <a:pt x="132016" y="258825"/>
                </a:lnTo>
                <a:lnTo>
                  <a:pt x="132016" y="183133"/>
                </a:lnTo>
                <a:lnTo>
                  <a:pt x="139484" y="183006"/>
                </a:lnTo>
                <a:lnTo>
                  <a:pt x="168234" y="183006"/>
                </a:lnTo>
                <a:lnTo>
                  <a:pt x="165805" y="179605"/>
                </a:lnTo>
                <a:lnTo>
                  <a:pt x="155968" y="171799"/>
                </a:lnTo>
                <a:lnTo>
                  <a:pt x="144484" y="167278"/>
                </a:lnTo>
                <a:lnTo>
                  <a:pt x="131940" y="166496"/>
                </a:lnTo>
                <a:lnTo>
                  <a:pt x="132029" y="159511"/>
                </a:lnTo>
                <a:lnTo>
                  <a:pt x="140868" y="153542"/>
                </a:lnTo>
                <a:lnTo>
                  <a:pt x="154832" y="139892"/>
                </a:lnTo>
                <a:lnTo>
                  <a:pt x="156015" y="138048"/>
                </a:lnTo>
                <a:lnTo>
                  <a:pt x="132194" y="138048"/>
                </a:lnTo>
                <a:lnTo>
                  <a:pt x="131926" y="116839"/>
                </a:lnTo>
                <a:lnTo>
                  <a:pt x="131016" y="108334"/>
                </a:lnTo>
                <a:lnTo>
                  <a:pt x="128325" y="100107"/>
                </a:lnTo>
                <a:lnTo>
                  <a:pt x="123983" y="92499"/>
                </a:lnTo>
                <a:lnTo>
                  <a:pt x="121964" y="90169"/>
                </a:lnTo>
                <a:close/>
              </a:path>
              <a:path w="269875" h="455929">
                <a:moveTo>
                  <a:pt x="168234" y="183006"/>
                </a:moveTo>
                <a:lnTo>
                  <a:pt x="139484" y="183006"/>
                </a:lnTo>
                <a:lnTo>
                  <a:pt x="147662" y="184403"/>
                </a:lnTo>
                <a:lnTo>
                  <a:pt x="154965" y="190118"/>
                </a:lnTo>
                <a:lnTo>
                  <a:pt x="158737" y="198881"/>
                </a:lnTo>
                <a:lnTo>
                  <a:pt x="161264" y="202945"/>
                </a:lnTo>
                <a:lnTo>
                  <a:pt x="161264" y="258444"/>
                </a:lnTo>
                <a:lnTo>
                  <a:pt x="165049" y="262127"/>
                </a:lnTo>
                <a:lnTo>
                  <a:pt x="174701" y="262127"/>
                </a:lnTo>
                <a:lnTo>
                  <a:pt x="178066" y="258444"/>
                </a:lnTo>
                <a:lnTo>
                  <a:pt x="178066" y="206628"/>
                </a:lnTo>
                <a:lnTo>
                  <a:pt x="184658" y="205993"/>
                </a:lnTo>
                <a:lnTo>
                  <a:pt x="214592" y="205993"/>
                </a:lnTo>
                <a:lnTo>
                  <a:pt x="210565" y="200854"/>
                </a:lnTo>
                <a:lnTo>
                  <a:pt x="199423" y="193135"/>
                </a:lnTo>
                <a:lnTo>
                  <a:pt x="189478" y="190245"/>
                </a:lnTo>
                <a:lnTo>
                  <a:pt x="173405" y="190245"/>
                </a:lnTo>
                <a:lnTo>
                  <a:pt x="168234" y="183006"/>
                </a:lnTo>
                <a:close/>
              </a:path>
              <a:path w="269875" h="455929">
                <a:moveTo>
                  <a:pt x="87947" y="0"/>
                </a:moveTo>
                <a:lnTo>
                  <a:pt x="54605" y="6732"/>
                </a:lnTo>
                <a:lnTo>
                  <a:pt x="27339" y="25098"/>
                </a:lnTo>
                <a:lnTo>
                  <a:pt x="8937" y="52345"/>
                </a:lnTo>
                <a:lnTo>
                  <a:pt x="2184" y="85724"/>
                </a:lnTo>
                <a:lnTo>
                  <a:pt x="5146" y="108011"/>
                </a:lnTo>
                <a:lnTo>
                  <a:pt x="13638" y="128476"/>
                </a:lnTo>
                <a:lnTo>
                  <a:pt x="27071" y="146107"/>
                </a:lnTo>
                <a:lnTo>
                  <a:pt x="44856" y="159892"/>
                </a:lnTo>
                <a:lnTo>
                  <a:pt x="47332" y="160146"/>
                </a:lnTo>
                <a:lnTo>
                  <a:pt x="47332" y="231774"/>
                </a:lnTo>
                <a:lnTo>
                  <a:pt x="64097" y="231774"/>
                </a:lnTo>
                <a:lnTo>
                  <a:pt x="64196" y="144748"/>
                </a:lnTo>
                <a:lnTo>
                  <a:pt x="64233" y="140842"/>
                </a:lnTo>
                <a:lnTo>
                  <a:pt x="47459" y="140842"/>
                </a:lnTo>
                <a:lnTo>
                  <a:pt x="38861" y="134111"/>
                </a:lnTo>
                <a:lnTo>
                  <a:pt x="20309" y="99308"/>
                </a:lnTo>
                <a:lnTo>
                  <a:pt x="18922" y="85724"/>
                </a:lnTo>
                <a:lnTo>
                  <a:pt x="24353" y="58802"/>
                </a:lnTo>
                <a:lnTo>
                  <a:pt x="39157" y="36845"/>
                </a:lnTo>
                <a:lnTo>
                  <a:pt x="61099" y="22056"/>
                </a:lnTo>
                <a:lnTo>
                  <a:pt x="87947" y="16636"/>
                </a:lnTo>
                <a:lnTo>
                  <a:pt x="136312" y="16636"/>
                </a:lnTo>
                <a:lnTo>
                  <a:pt x="121539" y="6732"/>
                </a:lnTo>
                <a:lnTo>
                  <a:pt x="87947" y="0"/>
                </a:lnTo>
                <a:close/>
              </a:path>
              <a:path w="269875" h="455929">
                <a:moveTo>
                  <a:pt x="228778" y="211835"/>
                </a:moveTo>
                <a:lnTo>
                  <a:pt x="219468" y="212216"/>
                </a:lnTo>
                <a:lnTo>
                  <a:pt x="231325" y="212216"/>
                </a:lnTo>
                <a:lnTo>
                  <a:pt x="228778" y="211835"/>
                </a:lnTo>
                <a:close/>
              </a:path>
              <a:path w="269875" h="455929">
                <a:moveTo>
                  <a:pt x="186787" y="189464"/>
                </a:moveTo>
                <a:lnTo>
                  <a:pt x="173405" y="190245"/>
                </a:lnTo>
                <a:lnTo>
                  <a:pt x="189478" y="190245"/>
                </a:lnTo>
                <a:lnTo>
                  <a:pt x="186787" y="189464"/>
                </a:lnTo>
                <a:close/>
              </a:path>
              <a:path w="269875" h="455929">
                <a:moveTo>
                  <a:pt x="89217" y="74167"/>
                </a:moveTo>
                <a:lnTo>
                  <a:pt x="53810" y="94130"/>
                </a:lnTo>
                <a:lnTo>
                  <a:pt x="47367" y="116839"/>
                </a:lnTo>
                <a:lnTo>
                  <a:pt x="47459" y="140842"/>
                </a:lnTo>
                <a:lnTo>
                  <a:pt x="64233" y="140842"/>
                </a:lnTo>
                <a:lnTo>
                  <a:pt x="64109" y="116839"/>
                </a:lnTo>
                <a:lnTo>
                  <a:pt x="63690" y="110616"/>
                </a:lnTo>
                <a:lnTo>
                  <a:pt x="66624" y="104012"/>
                </a:lnTo>
                <a:lnTo>
                  <a:pt x="71234" y="98932"/>
                </a:lnTo>
                <a:lnTo>
                  <a:pt x="76250" y="93598"/>
                </a:lnTo>
                <a:lnTo>
                  <a:pt x="82956" y="90677"/>
                </a:lnTo>
                <a:lnTo>
                  <a:pt x="89649" y="90677"/>
                </a:lnTo>
                <a:lnTo>
                  <a:pt x="95516" y="90169"/>
                </a:lnTo>
                <a:lnTo>
                  <a:pt x="121964" y="90169"/>
                </a:lnTo>
                <a:lnTo>
                  <a:pt x="118109" y="85724"/>
                </a:lnTo>
                <a:lnTo>
                  <a:pt x="111713" y="80525"/>
                </a:lnTo>
                <a:lnTo>
                  <a:pt x="104606" y="76803"/>
                </a:lnTo>
                <a:lnTo>
                  <a:pt x="97028" y="74652"/>
                </a:lnTo>
                <a:lnTo>
                  <a:pt x="89217" y="74167"/>
                </a:lnTo>
                <a:close/>
              </a:path>
              <a:path w="269875" h="455929">
                <a:moveTo>
                  <a:pt x="136312" y="16636"/>
                </a:moveTo>
                <a:lnTo>
                  <a:pt x="87947" y="16636"/>
                </a:lnTo>
                <a:lnTo>
                  <a:pt x="115039" y="22056"/>
                </a:lnTo>
                <a:lnTo>
                  <a:pt x="137110" y="36845"/>
                </a:lnTo>
                <a:lnTo>
                  <a:pt x="151964" y="58802"/>
                </a:lnTo>
                <a:lnTo>
                  <a:pt x="157403" y="85724"/>
                </a:lnTo>
                <a:lnTo>
                  <a:pt x="156027" y="99308"/>
                </a:lnTo>
                <a:lnTo>
                  <a:pt x="152042" y="112188"/>
                </a:lnTo>
                <a:lnTo>
                  <a:pt x="145664" y="123997"/>
                </a:lnTo>
                <a:lnTo>
                  <a:pt x="137109" y="134365"/>
                </a:lnTo>
                <a:lnTo>
                  <a:pt x="132194" y="138048"/>
                </a:lnTo>
                <a:lnTo>
                  <a:pt x="156015" y="138048"/>
                </a:lnTo>
                <a:lnTo>
                  <a:pt x="165296" y="123586"/>
                </a:lnTo>
                <a:lnTo>
                  <a:pt x="171865" y="105304"/>
                </a:lnTo>
                <a:lnTo>
                  <a:pt x="174142" y="85724"/>
                </a:lnTo>
                <a:lnTo>
                  <a:pt x="167382" y="52345"/>
                </a:lnTo>
                <a:lnTo>
                  <a:pt x="148932" y="25098"/>
                </a:lnTo>
                <a:lnTo>
                  <a:pt x="136312" y="1663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/>
          <p:nvPr/>
        </p:nvSpPr>
        <p:spPr>
          <a:xfrm>
            <a:off x="5933761" y="1480402"/>
            <a:ext cx="1772751" cy="4273780"/>
          </a:xfrm>
          <a:custGeom>
            <a:avLst/>
            <a:gdLst/>
            <a:ahLst/>
            <a:cxnLst/>
            <a:rect l="l" t="t" r="r" b="b"/>
            <a:pathLst>
              <a:path w="1737359" h="4188460">
                <a:moveTo>
                  <a:pt x="0" y="4187952"/>
                </a:moveTo>
                <a:lnTo>
                  <a:pt x="1737360" y="4187952"/>
                </a:lnTo>
                <a:lnTo>
                  <a:pt x="1737360" y="0"/>
                </a:lnTo>
                <a:lnTo>
                  <a:pt x="0" y="0"/>
                </a:lnTo>
                <a:lnTo>
                  <a:pt x="0" y="4187952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9" name="object 49"/>
          <p:cNvSpPr txBox="1"/>
          <p:nvPr/>
        </p:nvSpPr>
        <p:spPr>
          <a:xfrm>
            <a:off x="5933761" y="1556988"/>
            <a:ext cx="1772751" cy="2902031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152917" marR="143198" algn="ctr">
              <a:spcBef>
                <a:spcPts val="107"/>
              </a:spcBef>
            </a:pP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Machine</a:t>
            </a:r>
            <a:r>
              <a:rPr sz="1429" b="1" spc="-77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Learning  </a:t>
            </a:r>
            <a:r>
              <a:rPr sz="1429" b="1" dirty="0">
                <a:solidFill>
                  <a:srgbClr val="FFFFFF"/>
                </a:solidFill>
                <a:latin typeface="Segoe UI Semibold"/>
                <a:cs typeface="Segoe UI Semibold"/>
              </a:rPr>
              <a:t>and</a:t>
            </a:r>
            <a:r>
              <a:rPr sz="1429" b="1" spc="-4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Analytics</a:t>
            </a:r>
            <a:endParaRPr sz="1429">
              <a:latin typeface="Segoe UI Semibold"/>
              <a:cs typeface="Segoe UI Semibold"/>
            </a:endParaRPr>
          </a:p>
          <a:p>
            <a:pPr>
              <a:spcBef>
                <a:spcPts val="56"/>
              </a:spcBef>
            </a:pPr>
            <a:endParaRPr sz="2143">
              <a:latin typeface="Times New Roman"/>
              <a:cs typeface="Times New Roman"/>
            </a:endParaRPr>
          </a:p>
          <a:p>
            <a:pPr marL="541042" marR="678408"/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Ma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c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h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ne  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L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earn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i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ng</a:t>
            </a:r>
            <a:endParaRPr sz="1122">
              <a:latin typeface="Segoe UI"/>
              <a:cs typeface="Segoe UI"/>
            </a:endParaRPr>
          </a:p>
          <a:p>
            <a:pPr>
              <a:spcBef>
                <a:spcPts val="56"/>
              </a:spcBef>
            </a:pPr>
            <a:endParaRPr sz="1888">
              <a:latin typeface="Times New Roman"/>
              <a:cs typeface="Times New Roman"/>
            </a:endParaRPr>
          </a:p>
          <a:p>
            <a:pPr marL="541042" marR="602597"/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22" spc="-82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Lake  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endParaRPr sz="1122">
              <a:latin typeface="Segoe UI"/>
              <a:cs typeface="Segoe UI"/>
            </a:endParaRPr>
          </a:p>
          <a:p>
            <a:pPr>
              <a:spcBef>
                <a:spcPts val="26"/>
              </a:spcBef>
            </a:pPr>
            <a:endParaRPr sz="1122">
              <a:latin typeface="Times New Roman"/>
              <a:cs typeface="Times New Roman"/>
            </a:endParaRPr>
          </a:p>
          <a:p>
            <a:pPr marL="541042" marR="392012"/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HDInsight  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(Hadoop</a:t>
            </a:r>
            <a:r>
              <a:rPr sz="1122" spc="-77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and  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Spark)</a:t>
            </a:r>
            <a:endParaRPr sz="1122">
              <a:latin typeface="Segoe UI"/>
              <a:cs typeface="Segoe UI"/>
            </a:endParaRPr>
          </a:p>
          <a:p>
            <a:pPr>
              <a:spcBef>
                <a:spcPts val="51"/>
              </a:spcBef>
            </a:pPr>
            <a:endParaRPr sz="1531">
              <a:latin typeface="Times New Roman"/>
              <a:cs typeface="Times New Roman"/>
            </a:endParaRPr>
          </a:p>
          <a:p>
            <a:pPr marL="541042"/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Stream</a:t>
            </a:r>
            <a:r>
              <a:rPr sz="1122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Analytics</a:t>
            </a:r>
            <a:endParaRPr sz="1122">
              <a:latin typeface="Segoe UI"/>
              <a:cs typeface="Segoe U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6125033" y="4162853"/>
            <a:ext cx="250751" cy="277316"/>
          </a:xfrm>
          <a:custGeom>
            <a:avLst/>
            <a:gdLst/>
            <a:ahLst/>
            <a:cxnLst/>
            <a:rect l="l" t="t" r="r" b="b"/>
            <a:pathLst>
              <a:path w="245745" h="271779">
                <a:moveTo>
                  <a:pt x="155755" y="226313"/>
                </a:moveTo>
                <a:lnTo>
                  <a:pt x="59689" y="226313"/>
                </a:lnTo>
                <a:lnTo>
                  <a:pt x="66928" y="228726"/>
                </a:lnTo>
                <a:lnTo>
                  <a:pt x="73787" y="231901"/>
                </a:lnTo>
                <a:lnTo>
                  <a:pt x="81025" y="234822"/>
                </a:lnTo>
                <a:lnTo>
                  <a:pt x="84000" y="244161"/>
                </a:lnTo>
                <a:lnTo>
                  <a:pt x="87010" y="253333"/>
                </a:lnTo>
                <a:lnTo>
                  <a:pt x="90044" y="262362"/>
                </a:lnTo>
                <a:lnTo>
                  <a:pt x="93090" y="271271"/>
                </a:lnTo>
                <a:lnTo>
                  <a:pt x="124460" y="271271"/>
                </a:lnTo>
                <a:lnTo>
                  <a:pt x="127184" y="261969"/>
                </a:lnTo>
                <a:lnTo>
                  <a:pt x="130254" y="252856"/>
                </a:lnTo>
                <a:lnTo>
                  <a:pt x="133443" y="243839"/>
                </a:lnTo>
                <a:lnTo>
                  <a:pt x="136525" y="234822"/>
                </a:lnTo>
                <a:lnTo>
                  <a:pt x="143890" y="231901"/>
                </a:lnTo>
                <a:lnTo>
                  <a:pt x="150622" y="227837"/>
                </a:lnTo>
                <a:lnTo>
                  <a:pt x="155755" y="226313"/>
                </a:lnTo>
                <a:close/>
              </a:path>
              <a:path w="245745" h="271779">
                <a:moveTo>
                  <a:pt x="68834" y="174751"/>
                </a:moveTo>
                <a:lnTo>
                  <a:pt x="60918" y="176359"/>
                </a:lnTo>
                <a:lnTo>
                  <a:pt x="53514" y="181895"/>
                </a:lnTo>
                <a:lnTo>
                  <a:pt x="46849" y="188718"/>
                </a:lnTo>
                <a:lnTo>
                  <a:pt x="41148" y="194182"/>
                </a:lnTo>
                <a:lnTo>
                  <a:pt x="33583" y="199419"/>
                </a:lnTo>
                <a:lnTo>
                  <a:pt x="25971" y="203692"/>
                </a:lnTo>
                <a:lnTo>
                  <a:pt x="18073" y="207273"/>
                </a:lnTo>
                <a:lnTo>
                  <a:pt x="9651" y="210438"/>
                </a:lnTo>
                <a:lnTo>
                  <a:pt x="8000" y="214502"/>
                </a:lnTo>
                <a:lnTo>
                  <a:pt x="5587" y="218185"/>
                </a:lnTo>
                <a:lnTo>
                  <a:pt x="2794" y="221360"/>
                </a:lnTo>
                <a:lnTo>
                  <a:pt x="7987" y="227490"/>
                </a:lnTo>
                <a:lnTo>
                  <a:pt x="13668" y="233727"/>
                </a:lnTo>
                <a:lnTo>
                  <a:pt x="19563" y="239273"/>
                </a:lnTo>
                <a:lnTo>
                  <a:pt x="25400" y="243331"/>
                </a:lnTo>
                <a:lnTo>
                  <a:pt x="33972" y="239154"/>
                </a:lnTo>
                <a:lnTo>
                  <a:pt x="42354" y="234775"/>
                </a:lnTo>
                <a:lnTo>
                  <a:pt x="50831" y="230419"/>
                </a:lnTo>
                <a:lnTo>
                  <a:pt x="59689" y="226313"/>
                </a:lnTo>
                <a:lnTo>
                  <a:pt x="155755" y="226313"/>
                </a:lnTo>
                <a:lnTo>
                  <a:pt x="158750" y="225425"/>
                </a:lnTo>
                <a:lnTo>
                  <a:pt x="210230" y="225425"/>
                </a:lnTo>
                <a:lnTo>
                  <a:pt x="210512" y="225119"/>
                </a:lnTo>
                <a:lnTo>
                  <a:pt x="215519" y="218947"/>
                </a:lnTo>
                <a:lnTo>
                  <a:pt x="210799" y="210438"/>
                </a:lnTo>
                <a:lnTo>
                  <a:pt x="206597" y="201977"/>
                </a:lnTo>
                <a:lnTo>
                  <a:pt x="202553" y="193141"/>
                </a:lnTo>
                <a:lnTo>
                  <a:pt x="201759" y="191323"/>
                </a:lnTo>
                <a:lnTo>
                  <a:pt x="112565" y="191323"/>
                </a:lnTo>
                <a:lnTo>
                  <a:pt x="83820" y="185293"/>
                </a:lnTo>
                <a:lnTo>
                  <a:pt x="77724" y="182499"/>
                </a:lnTo>
                <a:lnTo>
                  <a:pt x="73278" y="175132"/>
                </a:lnTo>
                <a:lnTo>
                  <a:pt x="68834" y="174751"/>
                </a:lnTo>
                <a:close/>
              </a:path>
              <a:path w="245745" h="271779">
                <a:moveTo>
                  <a:pt x="210230" y="225425"/>
                </a:moveTo>
                <a:lnTo>
                  <a:pt x="158750" y="225425"/>
                </a:lnTo>
                <a:lnTo>
                  <a:pt x="167399" y="229512"/>
                </a:lnTo>
                <a:lnTo>
                  <a:pt x="184985" y="237212"/>
                </a:lnTo>
                <a:lnTo>
                  <a:pt x="193421" y="241300"/>
                </a:lnTo>
                <a:lnTo>
                  <a:pt x="199499" y="236271"/>
                </a:lnTo>
                <a:lnTo>
                  <a:pt x="205184" y="230885"/>
                </a:lnTo>
                <a:lnTo>
                  <a:pt x="210230" y="225425"/>
                </a:lnTo>
                <a:close/>
              </a:path>
              <a:path w="245745" h="271779">
                <a:moveTo>
                  <a:pt x="211415" y="59181"/>
                </a:moveTo>
                <a:lnTo>
                  <a:pt x="72516" y="59181"/>
                </a:lnTo>
                <a:lnTo>
                  <a:pt x="91144" y="62464"/>
                </a:lnTo>
                <a:lnTo>
                  <a:pt x="108188" y="68675"/>
                </a:lnTo>
                <a:lnTo>
                  <a:pt x="147498" y="95561"/>
                </a:lnTo>
                <a:lnTo>
                  <a:pt x="165608" y="134619"/>
                </a:lnTo>
                <a:lnTo>
                  <a:pt x="158579" y="162522"/>
                </a:lnTo>
                <a:lnTo>
                  <a:pt x="139192" y="182578"/>
                </a:lnTo>
                <a:lnTo>
                  <a:pt x="112565" y="191323"/>
                </a:lnTo>
                <a:lnTo>
                  <a:pt x="201759" y="191323"/>
                </a:lnTo>
                <a:lnTo>
                  <a:pt x="198627" y="184150"/>
                </a:lnTo>
                <a:lnTo>
                  <a:pt x="202311" y="177164"/>
                </a:lnTo>
                <a:lnTo>
                  <a:pt x="204724" y="169037"/>
                </a:lnTo>
                <a:lnTo>
                  <a:pt x="208279" y="162559"/>
                </a:lnTo>
                <a:lnTo>
                  <a:pt x="217842" y="159446"/>
                </a:lnTo>
                <a:lnTo>
                  <a:pt x="227155" y="156225"/>
                </a:lnTo>
                <a:lnTo>
                  <a:pt x="245363" y="149606"/>
                </a:lnTo>
                <a:lnTo>
                  <a:pt x="245363" y="118744"/>
                </a:lnTo>
                <a:lnTo>
                  <a:pt x="235581" y="115845"/>
                </a:lnTo>
                <a:lnTo>
                  <a:pt x="226155" y="112601"/>
                </a:lnTo>
                <a:lnTo>
                  <a:pt x="207899" y="105790"/>
                </a:lnTo>
                <a:lnTo>
                  <a:pt x="205486" y="98170"/>
                </a:lnTo>
                <a:lnTo>
                  <a:pt x="201422" y="92075"/>
                </a:lnTo>
                <a:lnTo>
                  <a:pt x="199009" y="84327"/>
                </a:lnTo>
                <a:lnTo>
                  <a:pt x="203388" y="75878"/>
                </a:lnTo>
                <a:lnTo>
                  <a:pt x="207565" y="67119"/>
                </a:lnTo>
                <a:lnTo>
                  <a:pt x="211415" y="59181"/>
                </a:lnTo>
                <a:close/>
              </a:path>
              <a:path w="245745" h="271779">
                <a:moveTo>
                  <a:pt x="20574" y="29209"/>
                </a:moveTo>
                <a:lnTo>
                  <a:pt x="15412" y="34915"/>
                </a:lnTo>
                <a:lnTo>
                  <a:pt x="9953" y="40179"/>
                </a:lnTo>
                <a:lnTo>
                  <a:pt x="4661" y="45515"/>
                </a:lnTo>
                <a:lnTo>
                  <a:pt x="0" y="51434"/>
                </a:lnTo>
                <a:lnTo>
                  <a:pt x="4063" y="58419"/>
                </a:lnTo>
                <a:lnTo>
                  <a:pt x="7620" y="65658"/>
                </a:lnTo>
                <a:lnTo>
                  <a:pt x="11302" y="73025"/>
                </a:lnTo>
                <a:lnTo>
                  <a:pt x="25743" y="66504"/>
                </a:lnTo>
                <a:lnTo>
                  <a:pt x="40719" y="61817"/>
                </a:lnTo>
                <a:lnTo>
                  <a:pt x="56290" y="59273"/>
                </a:lnTo>
                <a:lnTo>
                  <a:pt x="211415" y="59181"/>
                </a:lnTo>
                <a:lnTo>
                  <a:pt x="211814" y="58360"/>
                </a:lnTo>
                <a:lnTo>
                  <a:pt x="216408" y="49910"/>
                </a:lnTo>
                <a:lnTo>
                  <a:pt x="213311" y="46227"/>
                </a:lnTo>
                <a:lnTo>
                  <a:pt x="159131" y="46227"/>
                </a:lnTo>
                <a:lnTo>
                  <a:pt x="158421" y="45846"/>
                </a:lnTo>
                <a:lnTo>
                  <a:pt x="57658" y="45846"/>
                </a:lnTo>
                <a:lnTo>
                  <a:pt x="48197" y="41614"/>
                </a:lnTo>
                <a:lnTo>
                  <a:pt x="29690" y="33416"/>
                </a:lnTo>
                <a:lnTo>
                  <a:pt x="20574" y="29209"/>
                </a:lnTo>
                <a:close/>
              </a:path>
              <a:path w="245745" h="271779">
                <a:moveTo>
                  <a:pt x="194183" y="27558"/>
                </a:moveTo>
                <a:lnTo>
                  <a:pt x="185687" y="32672"/>
                </a:lnTo>
                <a:lnTo>
                  <a:pt x="176799" y="37226"/>
                </a:lnTo>
                <a:lnTo>
                  <a:pt x="167791" y="41640"/>
                </a:lnTo>
                <a:lnTo>
                  <a:pt x="159131" y="46227"/>
                </a:lnTo>
                <a:lnTo>
                  <a:pt x="213311" y="46227"/>
                </a:lnTo>
                <a:lnTo>
                  <a:pt x="211399" y="43953"/>
                </a:lnTo>
                <a:lnTo>
                  <a:pt x="206057" y="38258"/>
                </a:lnTo>
                <a:lnTo>
                  <a:pt x="200334" y="32801"/>
                </a:lnTo>
                <a:lnTo>
                  <a:pt x="194183" y="27558"/>
                </a:lnTo>
                <a:close/>
              </a:path>
              <a:path w="245745" h="271779">
                <a:moveTo>
                  <a:pt x="123698" y="0"/>
                </a:moveTo>
                <a:lnTo>
                  <a:pt x="93852" y="0"/>
                </a:lnTo>
                <a:lnTo>
                  <a:pt x="89745" y="8606"/>
                </a:lnTo>
                <a:lnTo>
                  <a:pt x="86137" y="17795"/>
                </a:lnTo>
                <a:lnTo>
                  <a:pt x="82673" y="27199"/>
                </a:lnTo>
                <a:lnTo>
                  <a:pt x="78994" y="36449"/>
                </a:lnTo>
                <a:lnTo>
                  <a:pt x="71374" y="39369"/>
                </a:lnTo>
                <a:lnTo>
                  <a:pt x="64515" y="42544"/>
                </a:lnTo>
                <a:lnTo>
                  <a:pt x="57658" y="45846"/>
                </a:lnTo>
                <a:lnTo>
                  <a:pt x="158421" y="45846"/>
                </a:lnTo>
                <a:lnTo>
                  <a:pt x="152273" y="42544"/>
                </a:lnTo>
                <a:lnTo>
                  <a:pt x="144272" y="39750"/>
                </a:lnTo>
                <a:lnTo>
                  <a:pt x="137413" y="36449"/>
                </a:lnTo>
                <a:lnTo>
                  <a:pt x="134235" y="26949"/>
                </a:lnTo>
                <a:lnTo>
                  <a:pt x="130841" y="17795"/>
                </a:lnTo>
                <a:lnTo>
                  <a:pt x="127203" y="8606"/>
                </a:lnTo>
                <a:lnTo>
                  <a:pt x="12369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1" name="object 51"/>
          <p:cNvSpPr/>
          <p:nvPr/>
        </p:nvSpPr>
        <p:spPr>
          <a:xfrm>
            <a:off x="6020325" y="4237626"/>
            <a:ext cx="243104" cy="1284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6017734" y="3583340"/>
            <a:ext cx="373107" cy="2825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6061275" y="2363667"/>
            <a:ext cx="274077" cy="287683"/>
          </a:xfrm>
          <a:custGeom>
            <a:avLst/>
            <a:gdLst/>
            <a:ahLst/>
            <a:cxnLst/>
            <a:rect l="l" t="t" r="r" b="b"/>
            <a:pathLst>
              <a:path w="268604" h="281939">
                <a:moveTo>
                  <a:pt x="186436" y="32258"/>
                </a:moveTo>
                <a:lnTo>
                  <a:pt x="81787" y="32258"/>
                </a:lnTo>
                <a:lnTo>
                  <a:pt x="81787" y="76073"/>
                </a:lnTo>
                <a:lnTo>
                  <a:pt x="0" y="240030"/>
                </a:lnTo>
                <a:lnTo>
                  <a:pt x="25273" y="281940"/>
                </a:lnTo>
                <a:lnTo>
                  <a:pt x="242950" y="281940"/>
                </a:lnTo>
                <a:lnTo>
                  <a:pt x="263705" y="247523"/>
                </a:lnTo>
                <a:lnTo>
                  <a:pt x="36195" y="247523"/>
                </a:lnTo>
                <a:lnTo>
                  <a:pt x="32893" y="238379"/>
                </a:lnTo>
                <a:lnTo>
                  <a:pt x="113030" y="90043"/>
                </a:lnTo>
                <a:lnTo>
                  <a:pt x="113030" y="33528"/>
                </a:lnTo>
                <a:lnTo>
                  <a:pt x="186436" y="33528"/>
                </a:lnTo>
                <a:lnTo>
                  <a:pt x="186436" y="32258"/>
                </a:lnTo>
                <a:close/>
              </a:path>
              <a:path w="268604" h="281939">
                <a:moveTo>
                  <a:pt x="186436" y="33528"/>
                </a:moveTo>
                <a:lnTo>
                  <a:pt x="154686" y="33528"/>
                </a:lnTo>
                <a:lnTo>
                  <a:pt x="154686" y="84582"/>
                </a:lnTo>
                <a:lnTo>
                  <a:pt x="170942" y="120142"/>
                </a:lnTo>
                <a:lnTo>
                  <a:pt x="123825" y="120142"/>
                </a:lnTo>
                <a:lnTo>
                  <a:pt x="58928" y="247523"/>
                </a:lnTo>
                <a:lnTo>
                  <a:pt x="263705" y="247523"/>
                </a:lnTo>
                <a:lnTo>
                  <a:pt x="268224" y="240030"/>
                </a:lnTo>
                <a:lnTo>
                  <a:pt x="186436" y="76073"/>
                </a:lnTo>
                <a:lnTo>
                  <a:pt x="186436" y="33528"/>
                </a:lnTo>
                <a:close/>
              </a:path>
              <a:path w="268604" h="281939">
                <a:moveTo>
                  <a:pt x="205867" y="0"/>
                </a:moveTo>
                <a:lnTo>
                  <a:pt x="62357" y="0"/>
                </a:lnTo>
                <a:lnTo>
                  <a:pt x="62357" y="32258"/>
                </a:lnTo>
                <a:lnTo>
                  <a:pt x="205867" y="32258"/>
                </a:lnTo>
                <a:lnTo>
                  <a:pt x="205867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/>
          <p:nvPr/>
        </p:nvSpPr>
        <p:spPr>
          <a:xfrm>
            <a:off x="6146802" y="3066547"/>
            <a:ext cx="91747" cy="1523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5" name="object 55"/>
          <p:cNvSpPr/>
          <p:nvPr/>
        </p:nvSpPr>
        <p:spPr>
          <a:xfrm>
            <a:off x="6042614" y="2993461"/>
            <a:ext cx="300642" cy="298698"/>
          </a:xfrm>
          <a:custGeom>
            <a:avLst/>
            <a:gdLst/>
            <a:ahLst/>
            <a:cxnLst/>
            <a:rect l="l" t="t" r="r" b="b"/>
            <a:pathLst>
              <a:path w="294639" h="292735">
                <a:moveTo>
                  <a:pt x="232918" y="268732"/>
                </a:moveTo>
                <a:lnTo>
                  <a:pt x="147447" y="268732"/>
                </a:lnTo>
                <a:lnTo>
                  <a:pt x="192912" y="289940"/>
                </a:lnTo>
                <a:lnTo>
                  <a:pt x="196469" y="291719"/>
                </a:lnTo>
                <a:lnTo>
                  <a:pt x="200533" y="292608"/>
                </a:lnTo>
                <a:lnTo>
                  <a:pt x="207645" y="292608"/>
                </a:lnTo>
                <a:lnTo>
                  <a:pt x="210566" y="291973"/>
                </a:lnTo>
                <a:lnTo>
                  <a:pt x="213741" y="290829"/>
                </a:lnTo>
                <a:lnTo>
                  <a:pt x="220472" y="288544"/>
                </a:lnTo>
                <a:lnTo>
                  <a:pt x="225933" y="283590"/>
                </a:lnTo>
                <a:lnTo>
                  <a:pt x="228854" y="276860"/>
                </a:lnTo>
                <a:lnTo>
                  <a:pt x="232918" y="268732"/>
                </a:lnTo>
                <a:close/>
              </a:path>
              <a:path w="294639" h="292735">
                <a:moveTo>
                  <a:pt x="242697" y="24511"/>
                </a:moveTo>
                <a:lnTo>
                  <a:pt x="51181" y="24511"/>
                </a:lnTo>
                <a:lnTo>
                  <a:pt x="40852" y="26604"/>
                </a:lnTo>
                <a:lnTo>
                  <a:pt x="32369" y="32305"/>
                </a:lnTo>
                <a:lnTo>
                  <a:pt x="26624" y="40745"/>
                </a:lnTo>
                <a:lnTo>
                  <a:pt x="24511" y="51053"/>
                </a:lnTo>
                <a:lnTo>
                  <a:pt x="24511" y="147700"/>
                </a:lnTo>
                <a:lnTo>
                  <a:pt x="3429" y="192532"/>
                </a:lnTo>
                <a:lnTo>
                  <a:pt x="508" y="199009"/>
                </a:lnTo>
                <a:lnTo>
                  <a:pt x="0" y="206501"/>
                </a:lnTo>
                <a:lnTo>
                  <a:pt x="2667" y="213233"/>
                </a:lnTo>
                <a:lnTo>
                  <a:pt x="4953" y="219963"/>
                </a:lnTo>
                <a:lnTo>
                  <a:pt x="9906" y="225551"/>
                </a:lnTo>
                <a:lnTo>
                  <a:pt x="16637" y="228473"/>
                </a:lnTo>
                <a:lnTo>
                  <a:pt x="24511" y="232283"/>
                </a:lnTo>
                <a:lnTo>
                  <a:pt x="24511" y="242188"/>
                </a:lnTo>
                <a:lnTo>
                  <a:pt x="26624" y="252497"/>
                </a:lnTo>
                <a:lnTo>
                  <a:pt x="32369" y="260937"/>
                </a:lnTo>
                <a:lnTo>
                  <a:pt x="40852" y="266638"/>
                </a:lnTo>
                <a:lnTo>
                  <a:pt x="51181" y="268732"/>
                </a:lnTo>
                <a:lnTo>
                  <a:pt x="242697" y="268732"/>
                </a:lnTo>
                <a:lnTo>
                  <a:pt x="253005" y="266638"/>
                </a:lnTo>
                <a:lnTo>
                  <a:pt x="261445" y="260937"/>
                </a:lnTo>
                <a:lnTo>
                  <a:pt x="267146" y="252497"/>
                </a:lnTo>
                <a:lnTo>
                  <a:pt x="267537" y="250571"/>
                </a:lnTo>
                <a:lnTo>
                  <a:pt x="46482" y="250571"/>
                </a:lnTo>
                <a:lnTo>
                  <a:pt x="42291" y="246887"/>
                </a:lnTo>
                <a:lnTo>
                  <a:pt x="42291" y="46100"/>
                </a:lnTo>
                <a:lnTo>
                  <a:pt x="46228" y="42037"/>
                </a:lnTo>
                <a:lnTo>
                  <a:pt x="267408" y="42037"/>
                </a:lnTo>
                <a:lnTo>
                  <a:pt x="267146" y="40745"/>
                </a:lnTo>
                <a:lnTo>
                  <a:pt x="261445" y="32305"/>
                </a:lnTo>
                <a:lnTo>
                  <a:pt x="253005" y="26604"/>
                </a:lnTo>
                <a:lnTo>
                  <a:pt x="242697" y="24511"/>
                </a:lnTo>
                <a:close/>
              </a:path>
              <a:path w="294639" h="292735">
                <a:moveTo>
                  <a:pt x="267408" y="42037"/>
                </a:moveTo>
                <a:lnTo>
                  <a:pt x="247396" y="42037"/>
                </a:lnTo>
                <a:lnTo>
                  <a:pt x="251460" y="45720"/>
                </a:lnTo>
                <a:lnTo>
                  <a:pt x="251460" y="246507"/>
                </a:lnTo>
                <a:lnTo>
                  <a:pt x="247650" y="250571"/>
                </a:lnTo>
                <a:lnTo>
                  <a:pt x="267537" y="250571"/>
                </a:lnTo>
                <a:lnTo>
                  <a:pt x="269239" y="242188"/>
                </a:lnTo>
                <a:lnTo>
                  <a:pt x="269239" y="166497"/>
                </a:lnTo>
                <a:lnTo>
                  <a:pt x="290575" y="121030"/>
                </a:lnTo>
                <a:lnTo>
                  <a:pt x="293878" y="114300"/>
                </a:lnTo>
                <a:lnTo>
                  <a:pt x="294132" y="107061"/>
                </a:lnTo>
                <a:lnTo>
                  <a:pt x="291464" y="100075"/>
                </a:lnTo>
                <a:lnTo>
                  <a:pt x="289179" y="93345"/>
                </a:lnTo>
                <a:lnTo>
                  <a:pt x="284099" y="87757"/>
                </a:lnTo>
                <a:lnTo>
                  <a:pt x="277495" y="84836"/>
                </a:lnTo>
                <a:lnTo>
                  <a:pt x="269239" y="80899"/>
                </a:lnTo>
                <a:lnTo>
                  <a:pt x="269239" y="51053"/>
                </a:lnTo>
                <a:lnTo>
                  <a:pt x="267408" y="42037"/>
                </a:lnTo>
                <a:close/>
              </a:path>
              <a:path w="294639" h="292735">
                <a:moveTo>
                  <a:pt x="106934" y="0"/>
                </a:moveTo>
                <a:lnTo>
                  <a:pt x="100330" y="2666"/>
                </a:lnTo>
                <a:lnTo>
                  <a:pt x="93472" y="4952"/>
                </a:lnTo>
                <a:lnTo>
                  <a:pt x="88011" y="9905"/>
                </a:lnTo>
                <a:lnTo>
                  <a:pt x="85089" y="16637"/>
                </a:lnTo>
                <a:lnTo>
                  <a:pt x="81280" y="24511"/>
                </a:lnTo>
                <a:lnTo>
                  <a:pt x="165988" y="24511"/>
                </a:lnTo>
                <a:lnTo>
                  <a:pt x="121031" y="3428"/>
                </a:lnTo>
                <a:lnTo>
                  <a:pt x="114554" y="508"/>
                </a:lnTo>
                <a:lnTo>
                  <a:pt x="10693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 txBox="1"/>
          <p:nvPr/>
        </p:nvSpPr>
        <p:spPr>
          <a:xfrm>
            <a:off x="10438856" y="5806950"/>
            <a:ext cx="857218" cy="389984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449" dirty="0">
                <a:solidFill>
                  <a:srgbClr val="001F50"/>
                </a:solidFill>
                <a:latin typeface="Segoe UI Light"/>
                <a:cs typeface="Segoe UI Light"/>
              </a:rPr>
              <a:t>Action</a:t>
            </a:r>
            <a:endParaRPr sz="2449">
              <a:latin typeface="Segoe UI Light"/>
              <a:cs typeface="Segoe UI Ligh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7391615" y="5942058"/>
            <a:ext cx="2425869" cy="182070"/>
          </a:xfrm>
          <a:custGeom>
            <a:avLst/>
            <a:gdLst/>
            <a:ahLst/>
            <a:cxnLst/>
            <a:rect l="l" t="t" r="r" b="b"/>
            <a:pathLst>
              <a:path w="2377440" h="178435">
                <a:moveTo>
                  <a:pt x="2317448" y="88920"/>
                </a:moveTo>
                <a:lnTo>
                  <a:pt x="2202942" y="152539"/>
                </a:lnTo>
                <a:lnTo>
                  <a:pt x="2200402" y="161353"/>
                </a:lnTo>
                <a:lnTo>
                  <a:pt x="2204339" y="168351"/>
                </a:lnTo>
                <a:lnTo>
                  <a:pt x="2208149" y="175336"/>
                </a:lnTo>
                <a:lnTo>
                  <a:pt x="2217039" y="177850"/>
                </a:lnTo>
                <a:lnTo>
                  <a:pt x="2351006" y="103403"/>
                </a:lnTo>
                <a:lnTo>
                  <a:pt x="2347341" y="103403"/>
                </a:lnTo>
                <a:lnTo>
                  <a:pt x="2347341" y="101574"/>
                </a:lnTo>
                <a:lnTo>
                  <a:pt x="2340229" y="101574"/>
                </a:lnTo>
                <a:lnTo>
                  <a:pt x="2317448" y="88920"/>
                </a:lnTo>
                <a:close/>
              </a:path>
              <a:path w="2377440" h="178435">
                <a:moveTo>
                  <a:pt x="2291395" y="74447"/>
                </a:moveTo>
                <a:lnTo>
                  <a:pt x="0" y="74447"/>
                </a:lnTo>
                <a:lnTo>
                  <a:pt x="0" y="103403"/>
                </a:lnTo>
                <a:lnTo>
                  <a:pt x="2291380" y="103403"/>
                </a:lnTo>
                <a:lnTo>
                  <a:pt x="2317448" y="88920"/>
                </a:lnTo>
                <a:lnTo>
                  <a:pt x="2291395" y="74447"/>
                </a:lnTo>
                <a:close/>
              </a:path>
              <a:path w="2377440" h="178435">
                <a:moveTo>
                  <a:pt x="2351008" y="74447"/>
                </a:moveTo>
                <a:lnTo>
                  <a:pt x="2347341" y="74447"/>
                </a:lnTo>
                <a:lnTo>
                  <a:pt x="2347341" y="103403"/>
                </a:lnTo>
                <a:lnTo>
                  <a:pt x="2351006" y="103403"/>
                </a:lnTo>
                <a:lnTo>
                  <a:pt x="2377059" y="88925"/>
                </a:lnTo>
                <a:lnTo>
                  <a:pt x="2351008" y="74447"/>
                </a:lnTo>
                <a:close/>
              </a:path>
              <a:path w="2377440" h="178435">
                <a:moveTo>
                  <a:pt x="2340229" y="76263"/>
                </a:moveTo>
                <a:lnTo>
                  <a:pt x="2317448" y="88920"/>
                </a:lnTo>
                <a:lnTo>
                  <a:pt x="2340229" y="101574"/>
                </a:lnTo>
                <a:lnTo>
                  <a:pt x="2340229" y="76263"/>
                </a:lnTo>
                <a:close/>
              </a:path>
              <a:path w="2377440" h="178435">
                <a:moveTo>
                  <a:pt x="2347341" y="76263"/>
                </a:moveTo>
                <a:lnTo>
                  <a:pt x="2340229" y="76263"/>
                </a:lnTo>
                <a:lnTo>
                  <a:pt x="2340229" y="101574"/>
                </a:lnTo>
                <a:lnTo>
                  <a:pt x="2347341" y="101574"/>
                </a:lnTo>
                <a:lnTo>
                  <a:pt x="2347341" y="76263"/>
                </a:lnTo>
                <a:close/>
              </a:path>
              <a:path w="2377440" h="178435">
                <a:moveTo>
                  <a:pt x="2217039" y="0"/>
                </a:moveTo>
                <a:lnTo>
                  <a:pt x="2208149" y="2514"/>
                </a:lnTo>
                <a:lnTo>
                  <a:pt x="2204339" y="9499"/>
                </a:lnTo>
                <a:lnTo>
                  <a:pt x="2200402" y="16497"/>
                </a:lnTo>
                <a:lnTo>
                  <a:pt x="2202942" y="25311"/>
                </a:lnTo>
                <a:lnTo>
                  <a:pt x="2317448" y="88920"/>
                </a:lnTo>
                <a:lnTo>
                  <a:pt x="2340229" y="76263"/>
                </a:lnTo>
                <a:lnTo>
                  <a:pt x="2347341" y="76263"/>
                </a:lnTo>
                <a:lnTo>
                  <a:pt x="2347341" y="74447"/>
                </a:lnTo>
                <a:lnTo>
                  <a:pt x="2351008" y="74447"/>
                </a:lnTo>
                <a:lnTo>
                  <a:pt x="2217039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8" name="object 58"/>
          <p:cNvSpPr txBox="1"/>
          <p:nvPr/>
        </p:nvSpPr>
        <p:spPr>
          <a:xfrm>
            <a:off x="730064" y="5806950"/>
            <a:ext cx="635624" cy="39912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449" dirty="0">
                <a:solidFill>
                  <a:srgbClr val="001F50"/>
                </a:solidFill>
                <a:latin typeface="Segoe UI Light"/>
                <a:cs typeface="Segoe UI Light"/>
              </a:rPr>
              <a:t>Data</a:t>
            </a:r>
            <a:endParaRPr sz="2449">
              <a:latin typeface="Segoe UI Light"/>
              <a:cs typeface="Segoe UI Light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133692" y="5825611"/>
            <a:ext cx="1496730" cy="389984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2449" spc="-5" dirty="0">
                <a:solidFill>
                  <a:srgbClr val="001F50"/>
                </a:solidFill>
                <a:latin typeface="Segoe UI Light"/>
                <a:cs typeface="Segoe UI Light"/>
              </a:rPr>
              <a:t>Intelligence</a:t>
            </a:r>
            <a:endParaRPr sz="2449">
              <a:latin typeface="Segoe UI Light"/>
              <a:cs typeface="Segoe UI Light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1973841" y="5942058"/>
            <a:ext cx="2425869" cy="182070"/>
          </a:xfrm>
          <a:custGeom>
            <a:avLst/>
            <a:gdLst/>
            <a:ahLst/>
            <a:cxnLst/>
            <a:rect l="l" t="t" r="r" b="b"/>
            <a:pathLst>
              <a:path w="2377440" h="178435">
                <a:moveTo>
                  <a:pt x="2317448" y="88920"/>
                </a:moveTo>
                <a:lnTo>
                  <a:pt x="2202942" y="152539"/>
                </a:lnTo>
                <a:lnTo>
                  <a:pt x="2200402" y="161353"/>
                </a:lnTo>
                <a:lnTo>
                  <a:pt x="2204339" y="168351"/>
                </a:lnTo>
                <a:lnTo>
                  <a:pt x="2208149" y="175336"/>
                </a:lnTo>
                <a:lnTo>
                  <a:pt x="2217039" y="177850"/>
                </a:lnTo>
                <a:lnTo>
                  <a:pt x="2351006" y="103403"/>
                </a:lnTo>
                <a:lnTo>
                  <a:pt x="2347341" y="103403"/>
                </a:lnTo>
                <a:lnTo>
                  <a:pt x="2347341" y="101574"/>
                </a:lnTo>
                <a:lnTo>
                  <a:pt x="2340229" y="101574"/>
                </a:lnTo>
                <a:lnTo>
                  <a:pt x="2317448" y="88920"/>
                </a:lnTo>
                <a:close/>
              </a:path>
              <a:path w="2377440" h="178435">
                <a:moveTo>
                  <a:pt x="2291395" y="74447"/>
                </a:moveTo>
                <a:lnTo>
                  <a:pt x="0" y="74447"/>
                </a:lnTo>
                <a:lnTo>
                  <a:pt x="0" y="103403"/>
                </a:lnTo>
                <a:lnTo>
                  <a:pt x="2291380" y="103403"/>
                </a:lnTo>
                <a:lnTo>
                  <a:pt x="2317448" y="88920"/>
                </a:lnTo>
                <a:lnTo>
                  <a:pt x="2291395" y="74447"/>
                </a:lnTo>
                <a:close/>
              </a:path>
              <a:path w="2377440" h="178435">
                <a:moveTo>
                  <a:pt x="2351008" y="74447"/>
                </a:moveTo>
                <a:lnTo>
                  <a:pt x="2347341" y="74447"/>
                </a:lnTo>
                <a:lnTo>
                  <a:pt x="2347341" y="103403"/>
                </a:lnTo>
                <a:lnTo>
                  <a:pt x="2351006" y="103403"/>
                </a:lnTo>
                <a:lnTo>
                  <a:pt x="2377059" y="88925"/>
                </a:lnTo>
                <a:lnTo>
                  <a:pt x="2351008" y="74447"/>
                </a:lnTo>
                <a:close/>
              </a:path>
              <a:path w="2377440" h="178435">
                <a:moveTo>
                  <a:pt x="2340229" y="76263"/>
                </a:moveTo>
                <a:lnTo>
                  <a:pt x="2317448" y="88920"/>
                </a:lnTo>
                <a:lnTo>
                  <a:pt x="2340229" y="101574"/>
                </a:lnTo>
                <a:lnTo>
                  <a:pt x="2340229" y="76263"/>
                </a:lnTo>
                <a:close/>
              </a:path>
              <a:path w="2377440" h="178435">
                <a:moveTo>
                  <a:pt x="2347341" y="76263"/>
                </a:moveTo>
                <a:lnTo>
                  <a:pt x="2340229" y="76263"/>
                </a:lnTo>
                <a:lnTo>
                  <a:pt x="2340229" y="101574"/>
                </a:lnTo>
                <a:lnTo>
                  <a:pt x="2347341" y="101574"/>
                </a:lnTo>
                <a:lnTo>
                  <a:pt x="2347341" y="76263"/>
                </a:lnTo>
                <a:close/>
              </a:path>
              <a:path w="2377440" h="178435">
                <a:moveTo>
                  <a:pt x="2217039" y="0"/>
                </a:moveTo>
                <a:lnTo>
                  <a:pt x="2208149" y="2514"/>
                </a:lnTo>
                <a:lnTo>
                  <a:pt x="2204339" y="9499"/>
                </a:lnTo>
                <a:lnTo>
                  <a:pt x="2200402" y="16497"/>
                </a:lnTo>
                <a:lnTo>
                  <a:pt x="2202942" y="25311"/>
                </a:lnTo>
                <a:lnTo>
                  <a:pt x="2317448" y="88920"/>
                </a:lnTo>
                <a:lnTo>
                  <a:pt x="2340229" y="76263"/>
                </a:lnTo>
                <a:lnTo>
                  <a:pt x="2347341" y="76263"/>
                </a:lnTo>
                <a:lnTo>
                  <a:pt x="2347341" y="74447"/>
                </a:lnTo>
                <a:lnTo>
                  <a:pt x="2351008" y="74447"/>
                </a:lnTo>
                <a:lnTo>
                  <a:pt x="2217039" y="0"/>
                </a:lnTo>
                <a:close/>
              </a:path>
            </a:pathLst>
          </a:custGeom>
          <a:solidFill>
            <a:srgbClr val="001F5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1" name="object 61"/>
          <p:cNvSpPr/>
          <p:nvPr/>
        </p:nvSpPr>
        <p:spPr>
          <a:xfrm>
            <a:off x="2142562" y="1480402"/>
            <a:ext cx="1772751" cy="4273780"/>
          </a:xfrm>
          <a:custGeom>
            <a:avLst/>
            <a:gdLst/>
            <a:ahLst/>
            <a:cxnLst/>
            <a:rect l="l" t="t" r="r" b="b"/>
            <a:pathLst>
              <a:path w="1737360" h="4188460">
                <a:moveTo>
                  <a:pt x="0" y="4187952"/>
                </a:moveTo>
                <a:lnTo>
                  <a:pt x="1737360" y="4187952"/>
                </a:lnTo>
                <a:lnTo>
                  <a:pt x="1737360" y="0"/>
                </a:lnTo>
                <a:lnTo>
                  <a:pt x="0" y="0"/>
                </a:lnTo>
                <a:lnTo>
                  <a:pt x="0" y="4187952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2" name="object 62"/>
          <p:cNvSpPr/>
          <p:nvPr/>
        </p:nvSpPr>
        <p:spPr>
          <a:xfrm>
            <a:off x="2298067" y="2973245"/>
            <a:ext cx="279907" cy="2985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3" name="object 63"/>
          <p:cNvSpPr txBox="1"/>
          <p:nvPr/>
        </p:nvSpPr>
        <p:spPr>
          <a:xfrm>
            <a:off x="2142562" y="1556989"/>
            <a:ext cx="1772751" cy="2286863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337584" marR="327865" indent="-2592" algn="ctr">
              <a:spcBef>
                <a:spcPts val="107"/>
              </a:spcBef>
            </a:pP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Information  Man</a:t>
            </a:r>
            <a:r>
              <a:rPr sz="1429" b="1" dirty="0">
                <a:solidFill>
                  <a:srgbClr val="FFFFFF"/>
                </a:solidFill>
                <a:latin typeface="Segoe UI Semibold"/>
                <a:cs typeface="Segoe UI Semibold"/>
              </a:rPr>
              <a:t>a</a:t>
            </a:r>
            <a:r>
              <a:rPr sz="1429" b="1" spc="-10" dirty="0">
                <a:solidFill>
                  <a:srgbClr val="FFFFFF"/>
                </a:solidFill>
                <a:latin typeface="Segoe UI Semibold"/>
                <a:cs typeface="Segoe UI Semibold"/>
              </a:rPr>
              <a:t>g</a:t>
            </a: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ement</a:t>
            </a:r>
            <a:endParaRPr sz="1429">
              <a:latin typeface="Segoe UI Semibold"/>
              <a:cs typeface="Segoe UI Semibold"/>
            </a:endParaRPr>
          </a:p>
          <a:p>
            <a:pPr marL="569552" marR="375165">
              <a:lnSpc>
                <a:spcPts val="5092"/>
              </a:lnSpc>
              <a:spcBef>
                <a:spcPts val="250"/>
              </a:spcBef>
            </a:pP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Data 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Factory  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Data</a:t>
            </a:r>
            <a:r>
              <a:rPr sz="1122" spc="-66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Catalog</a:t>
            </a:r>
            <a:endParaRPr sz="1122">
              <a:latin typeface="Segoe UI"/>
              <a:cs typeface="Segoe UI"/>
            </a:endParaRPr>
          </a:p>
          <a:p>
            <a:pPr>
              <a:spcBef>
                <a:spcPts val="31"/>
              </a:spcBef>
            </a:pPr>
            <a:endParaRPr sz="2041">
              <a:latin typeface="Times New Roman"/>
              <a:cs typeface="Times New Roman"/>
            </a:endParaRPr>
          </a:p>
          <a:p>
            <a:pPr marL="77107" algn="ctr"/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Event</a:t>
            </a:r>
            <a:r>
              <a:rPr sz="1122" spc="-1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Hubs</a:t>
            </a:r>
            <a:endParaRPr sz="1122">
              <a:latin typeface="Segoe UI"/>
              <a:cs typeface="Segoe UI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2293402" y="2307687"/>
            <a:ext cx="292867" cy="306473"/>
          </a:xfrm>
          <a:custGeom>
            <a:avLst/>
            <a:gdLst/>
            <a:ahLst/>
            <a:cxnLst/>
            <a:rect l="l" t="t" r="r" b="b"/>
            <a:pathLst>
              <a:path w="287019" h="300355">
                <a:moveTo>
                  <a:pt x="51816" y="0"/>
                </a:moveTo>
                <a:lnTo>
                  <a:pt x="4077" y="6536"/>
                </a:lnTo>
                <a:lnTo>
                  <a:pt x="0" y="300228"/>
                </a:lnTo>
                <a:lnTo>
                  <a:pt x="286512" y="300228"/>
                </a:lnTo>
                <a:lnTo>
                  <a:pt x="286512" y="226313"/>
                </a:lnTo>
                <a:lnTo>
                  <a:pt x="86614" y="226313"/>
                </a:lnTo>
                <a:lnTo>
                  <a:pt x="86614" y="191388"/>
                </a:lnTo>
                <a:lnTo>
                  <a:pt x="286512" y="191388"/>
                </a:lnTo>
                <a:lnTo>
                  <a:pt x="286512" y="145161"/>
                </a:lnTo>
                <a:lnTo>
                  <a:pt x="191135" y="145161"/>
                </a:lnTo>
                <a:lnTo>
                  <a:pt x="191135" y="142748"/>
                </a:lnTo>
                <a:lnTo>
                  <a:pt x="103759" y="142748"/>
                </a:lnTo>
                <a:lnTo>
                  <a:pt x="103759" y="24511"/>
                </a:lnTo>
                <a:lnTo>
                  <a:pt x="51816" y="24511"/>
                </a:lnTo>
                <a:lnTo>
                  <a:pt x="35962" y="23933"/>
                </a:lnTo>
                <a:lnTo>
                  <a:pt x="23002" y="22367"/>
                </a:lnTo>
                <a:lnTo>
                  <a:pt x="14257" y="20064"/>
                </a:lnTo>
                <a:lnTo>
                  <a:pt x="11049" y="17272"/>
                </a:lnTo>
                <a:lnTo>
                  <a:pt x="14257" y="14426"/>
                </a:lnTo>
                <a:lnTo>
                  <a:pt x="23002" y="12128"/>
                </a:lnTo>
                <a:lnTo>
                  <a:pt x="35962" y="10592"/>
                </a:lnTo>
                <a:lnTo>
                  <a:pt x="51816" y="10033"/>
                </a:lnTo>
                <a:lnTo>
                  <a:pt x="103131" y="10033"/>
                </a:lnTo>
                <a:lnTo>
                  <a:pt x="99679" y="6536"/>
                </a:lnTo>
                <a:lnTo>
                  <a:pt x="88550" y="3143"/>
                </a:lnTo>
                <a:lnTo>
                  <a:pt x="72040" y="845"/>
                </a:lnTo>
                <a:lnTo>
                  <a:pt x="51816" y="0"/>
                </a:lnTo>
                <a:close/>
              </a:path>
              <a:path w="287019" h="300355">
                <a:moveTo>
                  <a:pt x="146304" y="191388"/>
                </a:moveTo>
                <a:lnTo>
                  <a:pt x="121666" y="191388"/>
                </a:lnTo>
                <a:lnTo>
                  <a:pt x="121666" y="226313"/>
                </a:lnTo>
                <a:lnTo>
                  <a:pt x="146304" y="226313"/>
                </a:lnTo>
                <a:lnTo>
                  <a:pt x="146304" y="191388"/>
                </a:lnTo>
                <a:close/>
              </a:path>
              <a:path w="287019" h="300355">
                <a:moveTo>
                  <a:pt x="205994" y="191388"/>
                </a:moveTo>
                <a:lnTo>
                  <a:pt x="181356" y="191388"/>
                </a:lnTo>
                <a:lnTo>
                  <a:pt x="181356" y="226313"/>
                </a:lnTo>
                <a:lnTo>
                  <a:pt x="205994" y="226313"/>
                </a:lnTo>
                <a:lnTo>
                  <a:pt x="205994" y="191388"/>
                </a:lnTo>
                <a:close/>
              </a:path>
              <a:path w="287019" h="300355">
                <a:moveTo>
                  <a:pt x="286512" y="191388"/>
                </a:moveTo>
                <a:lnTo>
                  <a:pt x="241046" y="191388"/>
                </a:lnTo>
                <a:lnTo>
                  <a:pt x="241046" y="226313"/>
                </a:lnTo>
                <a:lnTo>
                  <a:pt x="286512" y="226313"/>
                </a:lnTo>
                <a:lnTo>
                  <a:pt x="286512" y="191388"/>
                </a:lnTo>
                <a:close/>
              </a:path>
              <a:path w="287019" h="300355">
                <a:moveTo>
                  <a:pt x="286512" y="76962"/>
                </a:moveTo>
                <a:lnTo>
                  <a:pt x="191135" y="145161"/>
                </a:lnTo>
                <a:lnTo>
                  <a:pt x="286512" y="145161"/>
                </a:lnTo>
                <a:lnTo>
                  <a:pt x="286512" y="76962"/>
                </a:lnTo>
                <a:close/>
              </a:path>
              <a:path w="287019" h="300355">
                <a:moveTo>
                  <a:pt x="191135" y="76835"/>
                </a:moveTo>
                <a:lnTo>
                  <a:pt x="103759" y="142748"/>
                </a:lnTo>
                <a:lnTo>
                  <a:pt x="191135" y="142748"/>
                </a:lnTo>
                <a:lnTo>
                  <a:pt x="191135" y="76835"/>
                </a:lnTo>
                <a:close/>
              </a:path>
              <a:path w="287019" h="300355">
                <a:moveTo>
                  <a:pt x="103131" y="10033"/>
                </a:moveTo>
                <a:lnTo>
                  <a:pt x="51816" y="10033"/>
                </a:lnTo>
                <a:lnTo>
                  <a:pt x="67722" y="10592"/>
                </a:lnTo>
                <a:lnTo>
                  <a:pt x="80676" y="12128"/>
                </a:lnTo>
                <a:lnTo>
                  <a:pt x="89392" y="14426"/>
                </a:lnTo>
                <a:lnTo>
                  <a:pt x="92583" y="17272"/>
                </a:lnTo>
                <a:lnTo>
                  <a:pt x="89392" y="20064"/>
                </a:lnTo>
                <a:lnTo>
                  <a:pt x="80676" y="22367"/>
                </a:lnTo>
                <a:lnTo>
                  <a:pt x="67722" y="23933"/>
                </a:lnTo>
                <a:lnTo>
                  <a:pt x="51816" y="24511"/>
                </a:lnTo>
                <a:lnTo>
                  <a:pt x="103759" y="24511"/>
                </a:lnTo>
                <a:lnTo>
                  <a:pt x="103684" y="10592"/>
                </a:lnTo>
                <a:lnTo>
                  <a:pt x="103131" y="1003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5" name="object 65"/>
          <p:cNvSpPr/>
          <p:nvPr/>
        </p:nvSpPr>
        <p:spPr>
          <a:xfrm>
            <a:off x="2313618" y="3595263"/>
            <a:ext cx="236367" cy="24725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6" name="object 66"/>
          <p:cNvSpPr/>
          <p:nvPr/>
        </p:nvSpPr>
        <p:spPr>
          <a:xfrm>
            <a:off x="4038161" y="1480402"/>
            <a:ext cx="1772751" cy="4273780"/>
          </a:xfrm>
          <a:custGeom>
            <a:avLst/>
            <a:gdLst/>
            <a:ahLst/>
            <a:cxnLst/>
            <a:rect l="l" t="t" r="r" b="b"/>
            <a:pathLst>
              <a:path w="1737360" h="4188460">
                <a:moveTo>
                  <a:pt x="0" y="4187952"/>
                </a:moveTo>
                <a:lnTo>
                  <a:pt x="1737360" y="4187952"/>
                </a:lnTo>
                <a:lnTo>
                  <a:pt x="1737360" y="0"/>
                </a:lnTo>
                <a:lnTo>
                  <a:pt x="0" y="0"/>
                </a:lnTo>
                <a:lnTo>
                  <a:pt x="0" y="4187952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7" name="object 67"/>
          <p:cNvSpPr txBox="1"/>
          <p:nvPr/>
        </p:nvSpPr>
        <p:spPr>
          <a:xfrm>
            <a:off x="4038161" y="1556988"/>
            <a:ext cx="1772751" cy="1790060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 marL="255294">
              <a:spcBef>
                <a:spcPts val="107"/>
              </a:spcBef>
            </a:pPr>
            <a:r>
              <a:rPr sz="1429" b="1" dirty="0">
                <a:solidFill>
                  <a:srgbClr val="FFFFFF"/>
                </a:solidFill>
                <a:latin typeface="Segoe UI Semibold"/>
                <a:cs typeface="Segoe UI Semibold"/>
              </a:rPr>
              <a:t>Big </a:t>
            </a: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Data</a:t>
            </a:r>
            <a:r>
              <a:rPr sz="1429" b="1" spc="-71" dirty="0">
                <a:solidFill>
                  <a:srgbClr val="FFFFFF"/>
                </a:solidFill>
                <a:latin typeface="Segoe UI Semibold"/>
                <a:cs typeface="Segoe UI Semibold"/>
              </a:rPr>
              <a:t> </a:t>
            </a:r>
            <a:r>
              <a:rPr sz="1429" b="1" spc="-5" dirty="0">
                <a:solidFill>
                  <a:srgbClr val="FFFFFF"/>
                </a:solidFill>
                <a:latin typeface="Segoe UI Semibold"/>
                <a:cs typeface="Segoe UI Semibold"/>
              </a:rPr>
              <a:t>Stores</a:t>
            </a:r>
            <a:endParaRPr sz="1429">
              <a:latin typeface="Segoe UI Semibold"/>
              <a:cs typeface="Segoe UI Semibold"/>
            </a:endParaRPr>
          </a:p>
          <a:p>
            <a:pPr>
              <a:lnSpc>
                <a:spcPct val="100000"/>
              </a:lnSpc>
            </a:pPr>
            <a:endParaRPr sz="1837">
              <a:latin typeface="Times New Roman"/>
              <a:cs typeface="Times New Roman"/>
            </a:endParaRPr>
          </a:p>
          <a:p>
            <a:pPr>
              <a:spcBef>
                <a:spcPts val="46"/>
              </a:spcBef>
            </a:pPr>
            <a:endParaRPr sz="2398">
              <a:latin typeface="Times New Roman"/>
              <a:cs typeface="Times New Roman"/>
            </a:endParaRPr>
          </a:p>
          <a:p>
            <a:pPr marL="553353"/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Data Lake</a:t>
            </a:r>
            <a:r>
              <a:rPr sz="1122" spc="-36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Store</a:t>
            </a:r>
            <a:endParaRPr sz="1122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429">
              <a:latin typeface="Times New Roman"/>
              <a:cs typeface="Times New Roman"/>
            </a:endParaRPr>
          </a:p>
          <a:p>
            <a:pPr marL="567608" marR="484670">
              <a:spcBef>
                <a:spcPts val="1250"/>
              </a:spcBef>
            </a:pP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SQL </a:t>
            </a:r>
            <a:r>
              <a:rPr sz="1122" dirty="0">
                <a:solidFill>
                  <a:srgbClr val="FFFFFF"/>
                </a:solidFill>
                <a:latin typeface="Segoe UI"/>
                <a:cs typeface="Segoe UI"/>
              </a:rPr>
              <a:t>Data  </a:t>
            </a:r>
            <a:r>
              <a:rPr sz="1122" spc="-5" dirty="0">
                <a:solidFill>
                  <a:srgbClr val="FFFFFF"/>
                </a:solidFill>
                <a:latin typeface="Segoe UI"/>
                <a:cs typeface="Segoe UI"/>
              </a:rPr>
              <a:t>Warehouse</a:t>
            </a:r>
            <a:endParaRPr sz="1122">
              <a:latin typeface="Segoe UI"/>
              <a:cs typeface="Segoe UI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4184336" y="2973245"/>
            <a:ext cx="253991" cy="309713"/>
          </a:xfrm>
          <a:custGeom>
            <a:avLst/>
            <a:gdLst/>
            <a:ahLst/>
            <a:cxnLst/>
            <a:rect l="l" t="t" r="r" b="b"/>
            <a:pathLst>
              <a:path w="248920" h="303530">
                <a:moveTo>
                  <a:pt x="124205" y="0"/>
                </a:moveTo>
                <a:lnTo>
                  <a:pt x="79025" y="3635"/>
                </a:lnTo>
                <a:lnTo>
                  <a:pt x="40512" y="14224"/>
                </a:lnTo>
                <a:lnTo>
                  <a:pt x="2668" y="45303"/>
                </a:lnTo>
                <a:lnTo>
                  <a:pt x="0" y="58038"/>
                </a:lnTo>
                <a:lnTo>
                  <a:pt x="0" y="58674"/>
                </a:lnTo>
                <a:lnTo>
                  <a:pt x="253" y="58927"/>
                </a:lnTo>
                <a:lnTo>
                  <a:pt x="253" y="60325"/>
                </a:lnTo>
                <a:lnTo>
                  <a:pt x="0" y="60833"/>
                </a:lnTo>
                <a:lnTo>
                  <a:pt x="0" y="244983"/>
                </a:lnTo>
                <a:lnTo>
                  <a:pt x="23199" y="280058"/>
                </a:lnTo>
                <a:lnTo>
                  <a:pt x="58662" y="294971"/>
                </a:lnTo>
                <a:lnTo>
                  <a:pt x="101056" y="302317"/>
                </a:lnTo>
                <a:lnTo>
                  <a:pt x="124205" y="303275"/>
                </a:lnTo>
                <a:lnTo>
                  <a:pt x="147359" y="302317"/>
                </a:lnTo>
                <a:lnTo>
                  <a:pt x="189857" y="294971"/>
                </a:lnTo>
                <a:lnTo>
                  <a:pt x="225319" y="280058"/>
                </a:lnTo>
                <a:lnTo>
                  <a:pt x="248412" y="244983"/>
                </a:lnTo>
                <a:lnTo>
                  <a:pt x="248412" y="205739"/>
                </a:lnTo>
                <a:lnTo>
                  <a:pt x="145034" y="205739"/>
                </a:lnTo>
                <a:lnTo>
                  <a:pt x="137092" y="197231"/>
                </a:lnTo>
                <a:lnTo>
                  <a:pt x="56006" y="197231"/>
                </a:lnTo>
                <a:lnTo>
                  <a:pt x="52704" y="196976"/>
                </a:lnTo>
                <a:lnTo>
                  <a:pt x="49402" y="196469"/>
                </a:lnTo>
                <a:lnTo>
                  <a:pt x="42925" y="194817"/>
                </a:lnTo>
                <a:lnTo>
                  <a:pt x="40512" y="193421"/>
                </a:lnTo>
                <a:lnTo>
                  <a:pt x="40512" y="177546"/>
                </a:lnTo>
                <a:lnTo>
                  <a:pt x="70738" y="177546"/>
                </a:lnTo>
                <a:lnTo>
                  <a:pt x="70652" y="175958"/>
                </a:lnTo>
                <a:lnTo>
                  <a:pt x="70103" y="174751"/>
                </a:lnTo>
                <a:lnTo>
                  <a:pt x="69596" y="173736"/>
                </a:lnTo>
                <a:lnTo>
                  <a:pt x="68706" y="172592"/>
                </a:lnTo>
                <a:lnTo>
                  <a:pt x="67690" y="171831"/>
                </a:lnTo>
                <a:lnTo>
                  <a:pt x="66548" y="170687"/>
                </a:lnTo>
                <a:lnTo>
                  <a:pt x="65150" y="169799"/>
                </a:lnTo>
                <a:lnTo>
                  <a:pt x="61849" y="168275"/>
                </a:lnTo>
                <a:lnTo>
                  <a:pt x="59943" y="167132"/>
                </a:lnTo>
                <a:lnTo>
                  <a:pt x="57912" y="166242"/>
                </a:lnTo>
                <a:lnTo>
                  <a:pt x="50673" y="163322"/>
                </a:lnTo>
                <a:lnTo>
                  <a:pt x="46862" y="160274"/>
                </a:lnTo>
                <a:lnTo>
                  <a:pt x="44068" y="156972"/>
                </a:lnTo>
                <a:lnTo>
                  <a:pt x="41528" y="153670"/>
                </a:lnTo>
                <a:lnTo>
                  <a:pt x="40259" y="149606"/>
                </a:lnTo>
                <a:lnTo>
                  <a:pt x="40386" y="140588"/>
                </a:lnTo>
                <a:lnTo>
                  <a:pt x="41021" y="138049"/>
                </a:lnTo>
                <a:lnTo>
                  <a:pt x="42417" y="135382"/>
                </a:lnTo>
                <a:lnTo>
                  <a:pt x="43814" y="132587"/>
                </a:lnTo>
                <a:lnTo>
                  <a:pt x="45719" y="130428"/>
                </a:lnTo>
                <a:lnTo>
                  <a:pt x="48260" y="128777"/>
                </a:lnTo>
                <a:lnTo>
                  <a:pt x="50673" y="127126"/>
                </a:lnTo>
                <a:lnTo>
                  <a:pt x="53466" y="125729"/>
                </a:lnTo>
                <a:lnTo>
                  <a:pt x="59943" y="124078"/>
                </a:lnTo>
                <a:lnTo>
                  <a:pt x="63246" y="123825"/>
                </a:lnTo>
                <a:lnTo>
                  <a:pt x="248412" y="123825"/>
                </a:lnTo>
                <a:lnTo>
                  <a:pt x="248412" y="90170"/>
                </a:lnTo>
                <a:lnTo>
                  <a:pt x="124205" y="90170"/>
                </a:lnTo>
                <a:lnTo>
                  <a:pt x="85502" y="87425"/>
                </a:lnTo>
                <a:lnTo>
                  <a:pt x="53847" y="79930"/>
                </a:lnTo>
                <a:lnTo>
                  <a:pt x="32480" y="68792"/>
                </a:lnTo>
                <a:lnTo>
                  <a:pt x="24637" y="55117"/>
                </a:lnTo>
                <a:lnTo>
                  <a:pt x="32480" y="41530"/>
                </a:lnTo>
                <a:lnTo>
                  <a:pt x="53847" y="30337"/>
                </a:lnTo>
                <a:lnTo>
                  <a:pt x="85502" y="22738"/>
                </a:lnTo>
                <a:lnTo>
                  <a:pt x="124205" y="19938"/>
                </a:lnTo>
                <a:lnTo>
                  <a:pt x="218885" y="19938"/>
                </a:lnTo>
                <a:lnTo>
                  <a:pt x="208152" y="14477"/>
                </a:lnTo>
                <a:lnTo>
                  <a:pt x="189857" y="8197"/>
                </a:lnTo>
                <a:lnTo>
                  <a:pt x="169417" y="3667"/>
                </a:lnTo>
                <a:lnTo>
                  <a:pt x="147260" y="918"/>
                </a:lnTo>
                <a:lnTo>
                  <a:pt x="124205" y="0"/>
                </a:lnTo>
                <a:close/>
              </a:path>
              <a:path w="248920" h="303530">
                <a:moveTo>
                  <a:pt x="248412" y="123825"/>
                </a:moveTo>
                <a:lnTo>
                  <a:pt x="136905" y="123825"/>
                </a:lnTo>
                <a:lnTo>
                  <a:pt x="144779" y="127126"/>
                </a:lnTo>
                <a:lnTo>
                  <a:pt x="150875" y="133731"/>
                </a:lnTo>
                <a:lnTo>
                  <a:pt x="159566" y="161036"/>
                </a:lnTo>
                <a:lnTo>
                  <a:pt x="159067" y="167997"/>
                </a:lnTo>
                <a:lnTo>
                  <a:pt x="157352" y="175164"/>
                </a:lnTo>
                <a:lnTo>
                  <a:pt x="154495" y="181522"/>
                </a:lnTo>
                <a:lnTo>
                  <a:pt x="150494" y="187071"/>
                </a:lnTo>
                <a:lnTo>
                  <a:pt x="150240" y="187451"/>
                </a:lnTo>
                <a:lnTo>
                  <a:pt x="149987" y="187451"/>
                </a:lnTo>
                <a:lnTo>
                  <a:pt x="149733" y="187706"/>
                </a:lnTo>
                <a:lnTo>
                  <a:pt x="149733" y="187960"/>
                </a:lnTo>
                <a:lnTo>
                  <a:pt x="149478" y="188213"/>
                </a:lnTo>
                <a:lnTo>
                  <a:pt x="149098" y="188213"/>
                </a:lnTo>
                <a:lnTo>
                  <a:pt x="166369" y="205739"/>
                </a:lnTo>
                <a:lnTo>
                  <a:pt x="248412" y="205739"/>
                </a:lnTo>
                <a:lnTo>
                  <a:pt x="248412" y="196214"/>
                </a:lnTo>
                <a:lnTo>
                  <a:pt x="171068" y="196214"/>
                </a:lnTo>
                <a:lnTo>
                  <a:pt x="171068" y="124967"/>
                </a:lnTo>
                <a:lnTo>
                  <a:pt x="248412" y="124967"/>
                </a:lnTo>
                <a:lnTo>
                  <a:pt x="248412" y="123825"/>
                </a:lnTo>
                <a:close/>
              </a:path>
              <a:path w="248920" h="303530">
                <a:moveTo>
                  <a:pt x="70103" y="136398"/>
                </a:moveTo>
                <a:lnTo>
                  <a:pt x="64262" y="136398"/>
                </a:lnTo>
                <a:lnTo>
                  <a:pt x="62991" y="137033"/>
                </a:lnTo>
                <a:lnTo>
                  <a:pt x="61594" y="137287"/>
                </a:lnTo>
                <a:lnTo>
                  <a:pt x="59309" y="138302"/>
                </a:lnTo>
                <a:lnTo>
                  <a:pt x="57658" y="139700"/>
                </a:lnTo>
                <a:lnTo>
                  <a:pt x="57150" y="140588"/>
                </a:lnTo>
                <a:lnTo>
                  <a:pt x="56514" y="141604"/>
                </a:lnTo>
                <a:lnTo>
                  <a:pt x="56261" y="142494"/>
                </a:lnTo>
                <a:lnTo>
                  <a:pt x="56384" y="145208"/>
                </a:lnTo>
                <a:lnTo>
                  <a:pt x="56514" y="145796"/>
                </a:lnTo>
                <a:lnTo>
                  <a:pt x="57150" y="146812"/>
                </a:lnTo>
                <a:lnTo>
                  <a:pt x="57658" y="147700"/>
                </a:lnTo>
                <a:lnTo>
                  <a:pt x="58800" y="148462"/>
                </a:lnTo>
                <a:lnTo>
                  <a:pt x="60705" y="150367"/>
                </a:lnTo>
                <a:lnTo>
                  <a:pt x="62102" y="151257"/>
                </a:lnTo>
                <a:lnTo>
                  <a:pt x="63753" y="152019"/>
                </a:lnTo>
                <a:lnTo>
                  <a:pt x="65404" y="152908"/>
                </a:lnTo>
                <a:lnTo>
                  <a:pt x="67055" y="153670"/>
                </a:lnTo>
                <a:lnTo>
                  <a:pt x="69087" y="154559"/>
                </a:lnTo>
                <a:lnTo>
                  <a:pt x="71754" y="155575"/>
                </a:lnTo>
                <a:lnTo>
                  <a:pt x="74294" y="156972"/>
                </a:lnTo>
                <a:lnTo>
                  <a:pt x="76200" y="158369"/>
                </a:lnTo>
                <a:lnTo>
                  <a:pt x="78486" y="159385"/>
                </a:lnTo>
                <a:lnTo>
                  <a:pt x="80390" y="161036"/>
                </a:lnTo>
                <a:lnTo>
                  <a:pt x="81787" y="162687"/>
                </a:lnTo>
                <a:lnTo>
                  <a:pt x="83438" y="164337"/>
                </a:lnTo>
                <a:lnTo>
                  <a:pt x="84581" y="166242"/>
                </a:lnTo>
                <a:lnTo>
                  <a:pt x="85343" y="168528"/>
                </a:lnTo>
                <a:lnTo>
                  <a:pt x="86233" y="170687"/>
                </a:lnTo>
                <a:lnTo>
                  <a:pt x="86634" y="172592"/>
                </a:lnTo>
                <a:lnTo>
                  <a:pt x="78739" y="192532"/>
                </a:lnTo>
                <a:lnTo>
                  <a:pt x="76200" y="194183"/>
                </a:lnTo>
                <a:lnTo>
                  <a:pt x="73533" y="195579"/>
                </a:lnTo>
                <a:lnTo>
                  <a:pt x="70103" y="196214"/>
                </a:lnTo>
                <a:lnTo>
                  <a:pt x="66801" y="196976"/>
                </a:lnTo>
                <a:lnTo>
                  <a:pt x="63500" y="197231"/>
                </a:lnTo>
                <a:lnTo>
                  <a:pt x="126364" y="197231"/>
                </a:lnTo>
                <a:lnTo>
                  <a:pt x="119439" y="196613"/>
                </a:lnTo>
                <a:lnTo>
                  <a:pt x="113156" y="194770"/>
                </a:lnTo>
                <a:lnTo>
                  <a:pt x="93567" y="162687"/>
                </a:lnTo>
                <a:lnTo>
                  <a:pt x="93628" y="159385"/>
                </a:lnTo>
                <a:lnTo>
                  <a:pt x="94083" y="153473"/>
                </a:lnTo>
                <a:lnTo>
                  <a:pt x="95884" y="146256"/>
                </a:lnTo>
                <a:lnTo>
                  <a:pt x="98131" y="141350"/>
                </a:lnTo>
                <a:lnTo>
                  <a:pt x="83692" y="141350"/>
                </a:lnTo>
                <a:lnTo>
                  <a:pt x="82676" y="140588"/>
                </a:lnTo>
                <a:lnTo>
                  <a:pt x="81279" y="139700"/>
                </a:lnTo>
                <a:lnTo>
                  <a:pt x="79883" y="139191"/>
                </a:lnTo>
                <a:lnTo>
                  <a:pt x="77342" y="138049"/>
                </a:lnTo>
                <a:lnTo>
                  <a:pt x="75946" y="137540"/>
                </a:lnTo>
                <a:lnTo>
                  <a:pt x="74549" y="137287"/>
                </a:lnTo>
                <a:lnTo>
                  <a:pt x="72898" y="137033"/>
                </a:lnTo>
                <a:lnTo>
                  <a:pt x="71500" y="136651"/>
                </a:lnTo>
                <a:lnTo>
                  <a:pt x="70103" y="136398"/>
                </a:lnTo>
                <a:close/>
              </a:path>
              <a:path w="248920" h="303530">
                <a:moveTo>
                  <a:pt x="136143" y="196214"/>
                </a:moveTo>
                <a:lnTo>
                  <a:pt x="133096" y="196976"/>
                </a:lnTo>
                <a:lnTo>
                  <a:pt x="129793" y="197231"/>
                </a:lnTo>
                <a:lnTo>
                  <a:pt x="137092" y="197231"/>
                </a:lnTo>
                <a:lnTo>
                  <a:pt x="136143" y="196214"/>
                </a:lnTo>
                <a:close/>
              </a:path>
              <a:path w="248920" h="303530">
                <a:moveTo>
                  <a:pt x="248412" y="124967"/>
                </a:moveTo>
                <a:lnTo>
                  <a:pt x="186054" y="124967"/>
                </a:lnTo>
                <a:lnTo>
                  <a:pt x="186054" y="183007"/>
                </a:lnTo>
                <a:lnTo>
                  <a:pt x="211200" y="183007"/>
                </a:lnTo>
                <a:lnTo>
                  <a:pt x="211200" y="196214"/>
                </a:lnTo>
                <a:lnTo>
                  <a:pt x="248412" y="196214"/>
                </a:lnTo>
                <a:lnTo>
                  <a:pt x="248412" y="124967"/>
                </a:lnTo>
                <a:close/>
              </a:path>
              <a:path w="248920" h="303530">
                <a:moveTo>
                  <a:pt x="70738" y="177546"/>
                </a:moveTo>
                <a:lnTo>
                  <a:pt x="40512" y="177546"/>
                </a:lnTo>
                <a:lnTo>
                  <a:pt x="43306" y="179959"/>
                </a:lnTo>
                <a:lnTo>
                  <a:pt x="46354" y="181610"/>
                </a:lnTo>
                <a:lnTo>
                  <a:pt x="49402" y="183007"/>
                </a:lnTo>
                <a:lnTo>
                  <a:pt x="52704" y="184150"/>
                </a:lnTo>
                <a:lnTo>
                  <a:pt x="56006" y="184658"/>
                </a:lnTo>
                <a:lnTo>
                  <a:pt x="62611" y="184658"/>
                </a:lnTo>
                <a:lnTo>
                  <a:pt x="64262" y="184150"/>
                </a:lnTo>
                <a:lnTo>
                  <a:pt x="65659" y="183769"/>
                </a:lnTo>
                <a:lnTo>
                  <a:pt x="66801" y="183261"/>
                </a:lnTo>
                <a:lnTo>
                  <a:pt x="67690" y="182752"/>
                </a:lnTo>
                <a:lnTo>
                  <a:pt x="68706" y="181863"/>
                </a:lnTo>
                <a:lnTo>
                  <a:pt x="69596" y="181356"/>
                </a:lnTo>
                <a:lnTo>
                  <a:pt x="69850" y="180212"/>
                </a:lnTo>
                <a:lnTo>
                  <a:pt x="70358" y="179450"/>
                </a:lnTo>
                <a:lnTo>
                  <a:pt x="70738" y="178562"/>
                </a:lnTo>
                <a:lnTo>
                  <a:pt x="70738" y="177546"/>
                </a:lnTo>
                <a:close/>
              </a:path>
              <a:path w="248920" h="303530">
                <a:moveTo>
                  <a:pt x="127508" y="123825"/>
                </a:moveTo>
                <a:lnTo>
                  <a:pt x="70358" y="123825"/>
                </a:lnTo>
                <a:lnTo>
                  <a:pt x="73533" y="124078"/>
                </a:lnTo>
                <a:lnTo>
                  <a:pt x="76200" y="124333"/>
                </a:lnTo>
                <a:lnTo>
                  <a:pt x="78993" y="124967"/>
                </a:lnTo>
                <a:lnTo>
                  <a:pt x="81534" y="125475"/>
                </a:lnTo>
                <a:lnTo>
                  <a:pt x="83692" y="126619"/>
                </a:lnTo>
                <a:lnTo>
                  <a:pt x="83692" y="141350"/>
                </a:lnTo>
                <a:lnTo>
                  <a:pt x="98131" y="141350"/>
                </a:lnTo>
                <a:lnTo>
                  <a:pt x="98829" y="139825"/>
                </a:lnTo>
                <a:lnTo>
                  <a:pt x="102869" y="134238"/>
                </a:lnTo>
                <a:lnTo>
                  <a:pt x="107844" y="129718"/>
                </a:lnTo>
                <a:lnTo>
                  <a:pt x="113617" y="126460"/>
                </a:lnTo>
                <a:lnTo>
                  <a:pt x="120175" y="124487"/>
                </a:lnTo>
                <a:lnTo>
                  <a:pt x="127508" y="123825"/>
                </a:lnTo>
                <a:close/>
              </a:path>
              <a:path w="248920" h="303530">
                <a:moveTo>
                  <a:pt x="218885" y="19938"/>
                </a:moveTo>
                <a:lnTo>
                  <a:pt x="124205" y="19938"/>
                </a:lnTo>
                <a:lnTo>
                  <a:pt x="162909" y="22738"/>
                </a:lnTo>
                <a:lnTo>
                  <a:pt x="194563" y="30337"/>
                </a:lnTo>
                <a:lnTo>
                  <a:pt x="215931" y="41530"/>
                </a:lnTo>
                <a:lnTo>
                  <a:pt x="223774" y="55117"/>
                </a:lnTo>
                <a:lnTo>
                  <a:pt x="215931" y="68792"/>
                </a:lnTo>
                <a:lnTo>
                  <a:pt x="194563" y="79930"/>
                </a:lnTo>
                <a:lnTo>
                  <a:pt x="162909" y="87425"/>
                </a:lnTo>
                <a:lnTo>
                  <a:pt x="124205" y="90170"/>
                </a:lnTo>
                <a:lnTo>
                  <a:pt x="248412" y="90170"/>
                </a:lnTo>
                <a:lnTo>
                  <a:pt x="248412" y="60325"/>
                </a:lnTo>
                <a:lnTo>
                  <a:pt x="248158" y="59944"/>
                </a:lnTo>
                <a:lnTo>
                  <a:pt x="248412" y="58927"/>
                </a:lnTo>
                <a:lnTo>
                  <a:pt x="248412" y="58038"/>
                </a:lnTo>
                <a:lnTo>
                  <a:pt x="245744" y="45299"/>
                </a:lnTo>
                <a:lnTo>
                  <a:pt x="237950" y="33591"/>
                </a:lnTo>
                <a:lnTo>
                  <a:pt x="225319" y="23213"/>
                </a:lnTo>
                <a:lnTo>
                  <a:pt x="218885" y="1993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9" name="object 69"/>
          <p:cNvSpPr/>
          <p:nvPr/>
        </p:nvSpPr>
        <p:spPr>
          <a:xfrm>
            <a:off x="4296300" y="3113199"/>
            <a:ext cx="34341" cy="46651"/>
          </a:xfrm>
          <a:custGeom>
            <a:avLst/>
            <a:gdLst/>
            <a:ahLst/>
            <a:cxnLst/>
            <a:rect l="l" t="t" r="r" b="b"/>
            <a:pathLst>
              <a:path w="33654" h="45719">
                <a:moveTo>
                  <a:pt x="22351" y="0"/>
                </a:moveTo>
                <a:lnTo>
                  <a:pt x="11937" y="0"/>
                </a:lnTo>
                <a:lnTo>
                  <a:pt x="7874" y="2159"/>
                </a:lnTo>
                <a:lnTo>
                  <a:pt x="4572" y="6223"/>
                </a:lnTo>
                <a:lnTo>
                  <a:pt x="1650" y="10667"/>
                </a:lnTo>
                <a:lnTo>
                  <a:pt x="0" y="16001"/>
                </a:lnTo>
                <a:lnTo>
                  <a:pt x="76" y="30225"/>
                </a:lnTo>
                <a:lnTo>
                  <a:pt x="1650" y="35432"/>
                </a:lnTo>
                <a:lnTo>
                  <a:pt x="4572" y="39497"/>
                </a:lnTo>
                <a:lnTo>
                  <a:pt x="7620" y="43561"/>
                </a:lnTo>
                <a:lnTo>
                  <a:pt x="11684" y="45719"/>
                </a:lnTo>
                <a:lnTo>
                  <a:pt x="22098" y="45719"/>
                </a:lnTo>
                <a:lnTo>
                  <a:pt x="26162" y="43561"/>
                </a:lnTo>
                <a:lnTo>
                  <a:pt x="29210" y="39750"/>
                </a:lnTo>
                <a:lnTo>
                  <a:pt x="32131" y="35687"/>
                </a:lnTo>
                <a:lnTo>
                  <a:pt x="33527" y="30225"/>
                </a:lnTo>
                <a:lnTo>
                  <a:pt x="33527" y="16001"/>
                </a:lnTo>
                <a:lnTo>
                  <a:pt x="32131" y="10287"/>
                </a:lnTo>
                <a:lnTo>
                  <a:pt x="29210" y="6223"/>
                </a:lnTo>
                <a:lnTo>
                  <a:pt x="26415" y="2159"/>
                </a:lnTo>
                <a:lnTo>
                  <a:pt x="2235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0" name="object 70"/>
          <p:cNvSpPr/>
          <p:nvPr/>
        </p:nvSpPr>
        <p:spPr>
          <a:xfrm>
            <a:off x="4162566" y="2363667"/>
            <a:ext cx="178830" cy="28509"/>
          </a:xfrm>
          <a:custGeom>
            <a:avLst/>
            <a:gdLst/>
            <a:ahLst/>
            <a:cxnLst/>
            <a:rect l="l" t="t" r="r" b="b"/>
            <a:pathLst>
              <a:path w="175260" h="27939">
                <a:moveTo>
                  <a:pt x="154304" y="0"/>
                </a:moveTo>
                <a:lnTo>
                  <a:pt x="18034" y="0"/>
                </a:lnTo>
                <a:lnTo>
                  <a:pt x="11090" y="1426"/>
                </a:lnTo>
                <a:lnTo>
                  <a:pt x="5349" y="5318"/>
                </a:lnTo>
                <a:lnTo>
                  <a:pt x="1442" y="11090"/>
                </a:lnTo>
                <a:lnTo>
                  <a:pt x="0" y="18161"/>
                </a:lnTo>
                <a:lnTo>
                  <a:pt x="0" y="27432"/>
                </a:lnTo>
                <a:lnTo>
                  <a:pt x="175260" y="27432"/>
                </a:lnTo>
                <a:lnTo>
                  <a:pt x="173736" y="26543"/>
                </a:lnTo>
                <a:lnTo>
                  <a:pt x="172974" y="25146"/>
                </a:lnTo>
                <a:lnTo>
                  <a:pt x="160400" y="3556"/>
                </a:lnTo>
                <a:lnTo>
                  <a:pt x="154304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1" name="object 71"/>
          <p:cNvSpPr/>
          <p:nvPr/>
        </p:nvSpPr>
        <p:spPr>
          <a:xfrm>
            <a:off x="4162567" y="2400988"/>
            <a:ext cx="298698" cy="196324"/>
          </a:xfrm>
          <a:custGeom>
            <a:avLst/>
            <a:gdLst/>
            <a:ahLst/>
            <a:cxnLst/>
            <a:rect l="l" t="t" r="r" b="b"/>
            <a:pathLst>
              <a:path w="292735" h="192405">
                <a:moveTo>
                  <a:pt x="281304" y="0"/>
                </a:moveTo>
                <a:lnTo>
                  <a:pt x="0" y="0"/>
                </a:lnTo>
                <a:lnTo>
                  <a:pt x="0" y="173990"/>
                </a:lnTo>
                <a:lnTo>
                  <a:pt x="1444" y="180986"/>
                </a:lnTo>
                <a:lnTo>
                  <a:pt x="5365" y="186721"/>
                </a:lnTo>
                <a:lnTo>
                  <a:pt x="11144" y="190599"/>
                </a:lnTo>
                <a:lnTo>
                  <a:pt x="18161" y="192024"/>
                </a:lnTo>
                <a:lnTo>
                  <a:pt x="274447" y="192024"/>
                </a:lnTo>
                <a:lnTo>
                  <a:pt x="281517" y="190599"/>
                </a:lnTo>
                <a:lnTo>
                  <a:pt x="287289" y="186721"/>
                </a:lnTo>
                <a:lnTo>
                  <a:pt x="291181" y="180986"/>
                </a:lnTo>
                <a:lnTo>
                  <a:pt x="292608" y="173990"/>
                </a:lnTo>
                <a:lnTo>
                  <a:pt x="292608" y="162306"/>
                </a:lnTo>
                <a:lnTo>
                  <a:pt x="128777" y="162306"/>
                </a:lnTo>
                <a:lnTo>
                  <a:pt x="128524" y="161925"/>
                </a:lnTo>
                <a:lnTo>
                  <a:pt x="127253" y="161417"/>
                </a:lnTo>
                <a:lnTo>
                  <a:pt x="126746" y="160274"/>
                </a:lnTo>
                <a:lnTo>
                  <a:pt x="127253" y="159004"/>
                </a:lnTo>
                <a:lnTo>
                  <a:pt x="140715" y="115062"/>
                </a:lnTo>
                <a:lnTo>
                  <a:pt x="109727" y="115062"/>
                </a:lnTo>
                <a:lnTo>
                  <a:pt x="108838" y="114427"/>
                </a:lnTo>
                <a:lnTo>
                  <a:pt x="108330" y="113665"/>
                </a:lnTo>
                <a:lnTo>
                  <a:pt x="107950" y="112776"/>
                </a:lnTo>
                <a:lnTo>
                  <a:pt x="107950" y="111887"/>
                </a:lnTo>
                <a:lnTo>
                  <a:pt x="108585" y="110998"/>
                </a:lnTo>
                <a:lnTo>
                  <a:pt x="158876" y="38227"/>
                </a:lnTo>
                <a:lnTo>
                  <a:pt x="160147" y="36957"/>
                </a:lnTo>
                <a:lnTo>
                  <a:pt x="292608" y="36957"/>
                </a:lnTo>
                <a:lnTo>
                  <a:pt x="292608" y="9398"/>
                </a:lnTo>
                <a:lnTo>
                  <a:pt x="287909" y="2921"/>
                </a:lnTo>
                <a:lnTo>
                  <a:pt x="281304" y="0"/>
                </a:lnTo>
                <a:close/>
              </a:path>
              <a:path w="292735" h="192405">
                <a:moveTo>
                  <a:pt x="292608" y="36957"/>
                </a:moveTo>
                <a:lnTo>
                  <a:pt x="161544" y="36957"/>
                </a:lnTo>
                <a:lnTo>
                  <a:pt x="162178" y="37338"/>
                </a:lnTo>
                <a:lnTo>
                  <a:pt x="163322" y="37846"/>
                </a:lnTo>
                <a:lnTo>
                  <a:pt x="163829" y="38989"/>
                </a:lnTo>
                <a:lnTo>
                  <a:pt x="163322" y="40259"/>
                </a:lnTo>
                <a:lnTo>
                  <a:pt x="150367" y="83312"/>
                </a:lnTo>
                <a:lnTo>
                  <a:pt x="182879" y="83312"/>
                </a:lnTo>
                <a:lnTo>
                  <a:pt x="184023" y="84455"/>
                </a:lnTo>
                <a:lnTo>
                  <a:pt x="184023" y="86487"/>
                </a:lnTo>
                <a:lnTo>
                  <a:pt x="183769" y="86868"/>
                </a:lnTo>
                <a:lnTo>
                  <a:pt x="183514" y="87376"/>
                </a:lnTo>
                <a:lnTo>
                  <a:pt x="131699" y="161163"/>
                </a:lnTo>
                <a:lnTo>
                  <a:pt x="131063" y="161671"/>
                </a:lnTo>
                <a:lnTo>
                  <a:pt x="130555" y="162306"/>
                </a:lnTo>
                <a:lnTo>
                  <a:pt x="292608" y="162306"/>
                </a:lnTo>
                <a:lnTo>
                  <a:pt x="292608" y="3695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xfrm>
            <a:off x="357476" y="239217"/>
            <a:ext cx="5741354" cy="766818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4898" spc="-77" dirty="0">
                <a:solidFill>
                  <a:srgbClr val="505050"/>
                </a:solidFill>
              </a:rPr>
              <a:t>Data </a:t>
            </a:r>
            <a:r>
              <a:rPr sz="4898" spc="-87" dirty="0">
                <a:solidFill>
                  <a:srgbClr val="505050"/>
                </a:solidFill>
              </a:rPr>
              <a:t>Driven</a:t>
            </a:r>
            <a:r>
              <a:rPr sz="4898" spc="-388" dirty="0">
                <a:solidFill>
                  <a:srgbClr val="505050"/>
                </a:solidFill>
              </a:rPr>
              <a:t> </a:t>
            </a:r>
            <a:r>
              <a:rPr sz="4898" spc="-97" dirty="0">
                <a:solidFill>
                  <a:srgbClr val="505050"/>
                </a:solidFill>
              </a:rPr>
              <a:t>Innovation</a:t>
            </a:r>
            <a:endParaRPr sz="4898"/>
          </a:p>
        </p:txBody>
      </p:sp>
    </p:spTree>
    <p:extLst>
      <p:ext uri="{BB962C8B-B14F-4D97-AF65-F5344CB8AC3E}">
        <p14:creationId xmlns:p14="http://schemas.microsoft.com/office/powerpoint/2010/main" val="1386013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21375" y="6656927"/>
            <a:ext cx="101078" cy="126347"/>
          </a:xfrm>
          <a:custGeom>
            <a:avLst/>
            <a:gdLst/>
            <a:ahLst/>
            <a:cxnLst/>
            <a:rect l="l" t="t" r="r" b="b"/>
            <a:pathLst>
              <a:path w="99059" h="123825">
                <a:moveTo>
                  <a:pt x="79590" y="56234"/>
                </a:moveTo>
                <a:lnTo>
                  <a:pt x="60693" y="56234"/>
                </a:lnTo>
                <a:lnTo>
                  <a:pt x="60693" y="104481"/>
                </a:lnTo>
                <a:lnTo>
                  <a:pt x="61836" y="111453"/>
                </a:lnTo>
                <a:lnTo>
                  <a:pt x="66421" y="116101"/>
                </a:lnTo>
                <a:lnTo>
                  <a:pt x="69862" y="120750"/>
                </a:lnTo>
                <a:lnTo>
                  <a:pt x="75577" y="123074"/>
                </a:lnTo>
                <a:lnTo>
                  <a:pt x="81305" y="123658"/>
                </a:lnTo>
                <a:lnTo>
                  <a:pt x="87033" y="123658"/>
                </a:lnTo>
                <a:lnTo>
                  <a:pt x="93332" y="123074"/>
                </a:lnTo>
                <a:lnTo>
                  <a:pt x="99060" y="120750"/>
                </a:lnTo>
                <a:lnTo>
                  <a:pt x="99060" y="108545"/>
                </a:lnTo>
                <a:lnTo>
                  <a:pt x="88747" y="108545"/>
                </a:lnTo>
                <a:lnTo>
                  <a:pt x="84175" y="106221"/>
                </a:lnTo>
                <a:lnTo>
                  <a:pt x="81305" y="104481"/>
                </a:lnTo>
                <a:lnTo>
                  <a:pt x="80162" y="98664"/>
                </a:lnTo>
                <a:lnTo>
                  <a:pt x="79590" y="93432"/>
                </a:lnTo>
                <a:lnTo>
                  <a:pt x="80162" y="88199"/>
                </a:lnTo>
                <a:lnTo>
                  <a:pt x="79590" y="83551"/>
                </a:lnTo>
                <a:lnTo>
                  <a:pt x="79590" y="56234"/>
                </a:lnTo>
                <a:close/>
              </a:path>
              <a:path w="99059" h="123825">
                <a:moveTo>
                  <a:pt x="32639" y="56234"/>
                </a:moveTo>
                <a:lnTo>
                  <a:pt x="13741" y="56234"/>
                </a:lnTo>
                <a:lnTo>
                  <a:pt x="13741" y="121918"/>
                </a:lnTo>
                <a:lnTo>
                  <a:pt x="32639" y="121918"/>
                </a:lnTo>
                <a:lnTo>
                  <a:pt x="32639" y="56234"/>
                </a:lnTo>
                <a:close/>
              </a:path>
              <a:path w="99059" h="123825">
                <a:moveTo>
                  <a:pt x="99060" y="104481"/>
                </a:moveTo>
                <a:lnTo>
                  <a:pt x="94475" y="107389"/>
                </a:lnTo>
                <a:lnTo>
                  <a:pt x="88747" y="108545"/>
                </a:lnTo>
                <a:lnTo>
                  <a:pt x="99060" y="108545"/>
                </a:lnTo>
                <a:lnTo>
                  <a:pt x="99060" y="104481"/>
                </a:lnTo>
                <a:close/>
              </a:path>
              <a:path w="99059" h="123825">
                <a:moveTo>
                  <a:pt x="99060" y="40536"/>
                </a:moveTo>
                <a:lnTo>
                  <a:pt x="0" y="40536"/>
                </a:lnTo>
                <a:lnTo>
                  <a:pt x="571" y="45769"/>
                </a:lnTo>
                <a:lnTo>
                  <a:pt x="571" y="56234"/>
                </a:lnTo>
                <a:lnTo>
                  <a:pt x="85890" y="56234"/>
                </a:lnTo>
                <a:lnTo>
                  <a:pt x="92189" y="55649"/>
                </a:lnTo>
                <a:lnTo>
                  <a:pt x="99060" y="55649"/>
                </a:lnTo>
                <a:lnTo>
                  <a:pt x="99060" y="40536"/>
                </a:lnTo>
                <a:close/>
              </a:path>
              <a:path w="99059" h="123825">
                <a:moveTo>
                  <a:pt x="99060" y="55649"/>
                </a:moveTo>
                <a:lnTo>
                  <a:pt x="92189" y="55649"/>
                </a:lnTo>
                <a:lnTo>
                  <a:pt x="99060" y="56234"/>
                </a:lnTo>
                <a:lnTo>
                  <a:pt x="99060" y="55649"/>
                </a:lnTo>
                <a:close/>
              </a:path>
              <a:path w="99059" h="123825">
                <a:moveTo>
                  <a:pt x="39152" y="0"/>
                </a:moveTo>
                <a:lnTo>
                  <a:pt x="14884" y="19619"/>
                </a:lnTo>
                <a:lnTo>
                  <a:pt x="12598" y="26592"/>
                </a:lnTo>
                <a:lnTo>
                  <a:pt x="13741" y="33564"/>
                </a:lnTo>
                <a:lnTo>
                  <a:pt x="13741" y="40536"/>
                </a:lnTo>
                <a:lnTo>
                  <a:pt x="32639" y="40536"/>
                </a:lnTo>
                <a:lnTo>
                  <a:pt x="32639" y="30656"/>
                </a:lnTo>
                <a:lnTo>
                  <a:pt x="33210" y="26008"/>
                </a:lnTo>
                <a:lnTo>
                  <a:pt x="33782" y="21944"/>
                </a:lnTo>
                <a:lnTo>
                  <a:pt x="36068" y="18451"/>
                </a:lnTo>
                <a:lnTo>
                  <a:pt x="39509" y="16711"/>
                </a:lnTo>
                <a:lnTo>
                  <a:pt x="44094" y="14959"/>
                </a:lnTo>
                <a:lnTo>
                  <a:pt x="53822" y="14959"/>
                </a:lnTo>
                <a:lnTo>
                  <a:pt x="53822" y="1598"/>
                </a:lnTo>
                <a:lnTo>
                  <a:pt x="46461" y="90"/>
                </a:lnTo>
                <a:lnTo>
                  <a:pt x="39152" y="0"/>
                </a:lnTo>
                <a:close/>
              </a:path>
              <a:path w="99059" h="123825">
                <a:moveTo>
                  <a:pt x="79590" y="16127"/>
                </a:moveTo>
                <a:lnTo>
                  <a:pt x="73291" y="17867"/>
                </a:lnTo>
                <a:lnTo>
                  <a:pt x="66992" y="20191"/>
                </a:lnTo>
                <a:lnTo>
                  <a:pt x="60693" y="21944"/>
                </a:lnTo>
                <a:lnTo>
                  <a:pt x="60693" y="40536"/>
                </a:lnTo>
                <a:lnTo>
                  <a:pt x="79590" y="40536"/>
                </a:lnTo>
                <a:lnTo>
                  <a:pt x="79590" y="16127"/>
                </a:lnTo>
                <a:close/>
              </a:path>
              <a:path w="99059" h="123825">
                <a:moveTo>
                  <a:pt x="53822" y="14959"/>
                </a:moveTo>
                <a:lnTo>
                  <a:pt x="44094" y="14959"/>
                </a:lnTo>
                <a:lnTo>
                  <a:pt x="49237" y="16127"/>
                </a:lnTo>
                <a:lnTo>
                  <a:pt x="53822" y="17867"/>
                </a:lnTo>
                <a:lnTo>
                  <a:pt x="53822" y="1495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/>
          <p:nvPr/>
        </p:nvSpPr>
        <p:spPr>
          <a:xfrm>
            <a:off x="621729" y="6663365"/>
            <a:ext cx="23326" cy="23326"/>
          </a:xfrm>
          <a:custGeom>
            <a:avLst/>
            <a:gdLst/>
            <a:ahLst/>
            <a:cxnLst/>
            <a:rect l="l" t="t" r="r" b="b"/>
            <a:pathLst>
              <a:path w="22859" h="22859">
                <a:moveTo>
                  <a:pt x="13068" y="0"/>
                </a:moveTo>
                <a:lnTo>
                  <a:pt x="9258" y="558"/>
                </a:lnTo>
                <a:lnTo>
                  <a:pt x="4356" y="1117"/>
                </a:lnTo>
                <a:lnTo>
                  <a:pt x="0" y="6134"/>
                </a:lnTo>
                <a:lnTo>
                  <a:pt x="0" y="16167"/>
                </a:lnTo>
                <a:lnTo>
                  <a:pt x="3810" y="20624"/>
                </a:lnTo>
                <a:lnTo>
                  <a:pt x="8166" y="21742"/>
                </a:lnTo>
                <a:lnTo>
                  <a:pt x="13068" y="22859"/>
                </a:lnTo>
                <a:lnTo>
                  <a:pt x="17957" y="20624"/>
                </a:lnTo>
                <a:lnTo>
                  <a:pt x="20688" y="16725"/>
                </a:lnTo>
                <a:lnTo>
                  <a:pt x="22860" y="12826"/>
                </a:lnTo>
                <a:lnTo>
                  <a:pt x="22313" y="7810"/>
                </a:lnTo>
                <a:lnTo>
                  <a:pt x="19050" y="4457"/>
                </a:lnTo>
                <a:lnTo>
                  <a:pt x="16878" y="1676"/>
                </a:lnTo>
                <a:lnTo>
                  <a:pt x="13068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" name="object 4"/>
          <p:cNvSpPr/>
          <p:nvPr/>
        </p:nvSpPr>
        <p:spPr>
          <a:xfrm>
            <a:off x="480221" y="6664921"/>
            <a:ext cx="124404" cy="116628"/>
          </a:xfrm>
          <a:custGeom>
            <a:avLst/>
            <a:gdLst/>
            <a:ahLst/>
            <a:cxnLst/>
            <a:rect l="l" t="t" r="r" b="b"/>
            <a:pathLst>
              <a:path w="121920" h="114300">
                <a:moveTo>
                  <a:pt x="27736" y="0"/>
                </a:moveTo>
                <a:lnTo>
                  <a:pt x="0" y="0"/>
                </a:lnTo>
                <a:lnTo>
                  <a:pt x="0" y="114299"/>
                </a:lnTo>
                <a:lnTo>
                  <a:pt x="5778" y="113715"/>
                </a:lnTo>
                <a:lnTo>
                  <a:pt x="17906" y="113715"/>
                </a:lnTo>
                <a:lnTo>
                  <a:pt x="17906" y="62979"/>
                </a:lnTo>
                <a:lnTo>
                  <a:pt x="18162" y="53797"/>
                </a:lnTo>
                <a:lnTo>
                  <a:pt x="18235" y="35427"/>
                </a:lnTo>
                <a:lnTo>
                  <a:pt x="18491" y="26238"/>
                </a:lnTo>
                <a:lnTo>
                  <a:pt x="38008" y="26238"/>
                </a:lnTo>
                <a:lnTo>
                  <a:pt x="34324" y="16967"/>
                </a:lnTo>
                <a:lnTo>
                  <a:pt x="27736" y="0"/>
                </a:lnTo>
                <a:close/>
              </a:path>
              <a:path w="121920" h="114300">
                <a:moveTo>
                  <a:pt x="17906" y="113715"/>
                </a:moveTo>
                <a:lnTo>
                  <a:pt x="5778" y="113715"/>
                </a:lnTo>
                <a:lnTo>
                  <a:pt x="12128" y="114299"/>
                </a:lnTo>
                <a:lnTo>
                  <a:pt x="17906" y="113715"/>
                </a:lnTo>
                <a:close/>
              </a:path>
              <a:path w="121920" h="114300">
                <a:moveTo>
                  <a:pt x="38008" y="26238"/>
                </a:moveTo>
                <a:lnTo>
                  <a:pt x="18491" y="26238"/>
                </a:lnTo>
                <a:lnTo>
                  <a:pt x="18491" y="26822"/>
                </a:lnTo>
                <a:lnTo>
                  <a:pt x="19062" y="27406"/>
                </a:lnTo>
                <a:lnTo>
                  <a:pt x="19062" y="27990"/>
                </a:lnTo>
                <a:lnTo>
                  <a:pt x="36398" y="70926"/>
                </a:lnTo>
                <a:lnTo>
                  <a:pt x="45065" y="92531"/>
                </a:lnTo>
                <a:lnTo>
                  <a:pt x="53733" y="114299"/>
                </a:lnTo>
                <a:lnTo>
                  <a:pt x="58356" y="113715"/>
                </a:lnTo>
                <a:lnTo>
                  <a:pt x="67602" y="113715"/>
                </a:lnTo>
                <a:lnTo>
                  <a:pt x="75930" y="92284"/>
                </a:lnTo>
                <a:lnTo>
                  <a:pt x="78971" y="84556"/>
                </a:lnTo>
                <a:lnTo>
                  <a:pt x="60667" y="84556"/>
                </a:lnTo>
                <a:lnTo>
                  <a:pt x="58356" y="78727"/>
                </a:lnTo>
                <a:lnTo>
                  <a:pt x="56629" y="72897"/>
                </a:lnTo>
                <a:lnTo>
                  <a:pt x="54317" y="67640"/>
                </a:lnTo>
                <a:lnTo>
                  <a:pt x="47723" y="50679"/>
                </a:lnTo>
                <a:lnTo>
                  <a:pt x="38008" y="26238"/>
                </a:lnTo>
                <a:close/>
              </a:path>
              <a:path w="121920" h="114300">
                <a:moveTo>
                  <a:pt x="67602" y="113715"/>
                </a:moveTo>
                <a:lnTo>
                  <a:pt x="58356" y="113715"/>
                </a:lnTo>
                <a:lnTo>
                  <a:pt x="62979" y="114299"/>
                </a:lnTo>
                <a:lnTo>
                  <a:pt x="67602" y="113715"/>
                </a:lnTo>
                <a:close/>
              </a:path>
              <a:path w="121920" h="114300">
                <a:moveTo>
                  <a:pt x="121919" y="26238"/>
                </a:moveTo>
                <a:lnTo>
                  <a:pt x="102273" y="26238"/>
                </a:lnTo>
                <a:lnTo>
                  <a:pt x="102273" y="113715"/>
                </a:lnTo>
                <a:lnTo>
                  <a:pt x="108635" y="114299"/>
                </a:lnTo>
                <a:lnTo>
                  <a:pt x="114985" y="113715"/>
                </a:lnTo>
                <a:lnTo>
                  <a:pt x="121919" y="113715"/>
                </a:lnTo>
                <a:lnTo>
                  <a:pt x="121919" y="26238"/>
                </a:lnTo>
                <a:close/>
              </a:path>
              <a:path w="121920" h="114300">
                <a:moveTo>
                  <a:pt x="101363" y="337"/>
                </a:moveTo>
                <a:lnTo>
                  <a:pt x="94767" y="584"/>
                </a:lnTo>
                <a:lnTo>
                  <a:pt x="86430" y="21577"/>
                </a:lnTo>
                <a:lnTo>
                  <a:pt x="77931" y="42570"/>
                </a:lnTo>
                <a:lnTo>
                  <a:pt x="69326" y="63563"/>
                </a:lnTo>
                <a:lnTo>
                  <a:pt x="60667" y="84556"/>
                </a:lnTo>
                <a:lnTo>
                  <a:pt x="78971" y="84556"/>
                </a:lnTo>
                <a:lnTo>
                  <a:pt x="92796" y="49422"/>
                </a:lnTo>
                <a:lnTo>
                  <a:pt x="101117" y="27990"/>
                </a:lnTo>
                <a:lnTo>
                  <a:pt x="101701" y="27406"/>
                </a:lnTo>
                <a:lnTo>
                  <a:pt x="101701" y="26822"/>
                </a:lnTo>
                <a:lnTo>
                  <a:pt x="102273" y="26238"/>
                </a:lnTo>
                <a:lnTo>
                  <a:pt x="121919" y="26238"/>
                </a:lnTo>
                <a:lnTo>
                  <a:pt x="121919" y="584"/>
                </a:lnTo>
                <a:lnTo>
                  <a:pt x="108124" y="365"/>
                </a:lnTo>
                <a:lnTo>
                  <a:pt x="101363" y="337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" name="object 5"/>
          <p:cNvSpPr/>
          <p:nvPr/>
        </p:nvSpPr>
        <p:spPr>
          <a:xfrm>
            <a:off x="654982" y="6696756"/>
            <a:ext cx="64794" cy="86823"/>
          </a:xfrm>
          <a:custGeom>
            <a:avLst/>
            <a:gdLst/>
            <a:ahLst/>
            <a:cxnLst/>
            <a:rect l="l" t="t" r="r" b="b"/>
            <a:pathLst>
              <a:path w="63500" h="85090">
                <a:moveTo>
                  <a:pt x="43424" y="0"/>
                </a:moveTo>
                <a:lnTo>
                  <a:pt x="7556" y="17160"/>
                </a:lnTo>
                <a:lnTo>
                  <a:pt x="0" y="47145"/>
                </a:lnTo>
                <a:lnTo>
                  <a:pt x="755" y="54446"/>
                </a:lnTo>
                <a:lnTo>
                  <a:pt x="29715" y="83642"/>
                </a:lnTo>
                <a:lnTo>
                  <a:pt x="36652" y="84623"/>
                </a:lnTo>
                <a:lnTo>
                  <a:pt x="43617" y="84370"/>
                </a:lnTo>
                <a:lnTo>
                  <a:pt x="50476" y="83469"/>
                </a:lnTo>
                <a:lnTo>
                  <a:pt x="57115" y="81703"/>
                </a:lnTo>
                <a:lnTo>
                  <a:pt x="63423" y="78857"/>
                </a:lnTo>
                <a:lnTo>
                  <a:pt x="63423" y="69053"/>
                </a:lnTo>
                <a:lnTo>
                  <a:pt x="39560" y="69053"/>
                </a:lnTo>
                <a:lnTo>
                  <a:pt x="32588" y="67325"/>
                </a:lnTo>
                <a:lnTo>
                  <a:pt x="23279" y="59248"/>
                </a:lnTo>
                <a:lnTo>
                  <a:pt x="20358" y="53482"/>
                </a:lnTo>
                <a:lnTo>
                  <a:pt x="19786" y="47145"/>
                </a:lnTo>
                <a:lnTo>
                  <a:pt x="19202" y="39639"/>
                </a:lnTo>
                <a:lnTo>
                  <a:pt x="20358" y="30991"/>
                </a:lnTo>
                <a:lnTo>
                  <a:pt x="25018" y="24653"/>
                </a:lnTo>
                <a:lnTo>
                  <a:pt x="29095" y="20043"/>
                </a:lnTo>
                <a:lnTo>
                  <a:pt x="34912" y="16576"/>
                </a:lnTo>
                <a:lnTo>
                  <a:pt x="41313" y="16005"/>
                </a:lnTo>
                <a:lnTo>
                  <a:pt x="49453" y="14849"/>
                </a:lnTo>
                <a:lnTo>
                  <a:pt x="63423" y="14849"/>
                </a:lnTo>
                <a:lnTo>
                  <a:pt x="63351" y="4425"/>
                </a:lnTo>
                <a:lnTo>
                  <a:pt x="61683" y="3317"/>
                </a:lnTo>
                <a:lnTo>
                  <a:pt x="58191" y="2162"/>
                </a:lnTo>
                <a:lnTo>
                  <a:pt x="50780" y="540"/>
                </a:lnTo>
                <a:lnTo>
                  <a:pt x="43424" y="0"/>
                </a:lnTo>
                <a:close/>
              </a:path>
              <a:path w="63500" h="85090">
                <a:moveTo>
                  <a:pt x="63423" y="61560"/>
                </a:moveTo>
                <a:lnTo>
                  <a:pt x="58191" y="65014"/>
                </a:lnTo>
                <a:lnTo>
                  <a:pt x="52362" y="67897"/>
                </a:lnTo>
                <a:lnTo>
                  <a:pt x="39560" y="69053"/>
                </a:lnTo>
                <a:lnTo>
                  <a:pt x="63423" y="69053"/>
                </a:lnTo>
                <a:lnTo>
                  <a:pt x="63423" y="61560"/>
                </a:lnTo>
                <a:close/>
              </a:path>
              <a:path w="63500" h="85090">
                <a:moveTo>
                  <a:pt x="63423" y="14849"/>
                </a:moveTo>
                <a:lnTo>
                  <a:pt x="49453" y="14849"/>
                </a:lnTo>
                <a:lnTo>
                  <a:pt x="57023" y="17732"/>
                </a:lnTo>
                <a:lnTo>
                  <a:pt x="63423" y="22926"/>
                </a:lnTo>
                <a:lnTo>
                  <a:pt x="63423" y="14849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" name="object 6"/>
          <p:cNvSpPr/>
          <p:nvPr/>
        </p:nvSpPr>
        <p:spPr>
          <a:xfrm>
            <a:off x="873646" y="6696749"/>
            <a:ext cx="55722" cy="86823"/>
          </a:xfrm>
          <a:custGeom>
            <a:avLst/>
            <a:gdLst/>
            <a:ahLst/>
            <a:cxnLst/>
            <a:rect l="l" t="t" r="r" b="b"/>
            <a:pathLst>
              <a:path w="54609" h="85090">
                <a:moveTo>
                  <a:pt x="584" y="61567"/>
                </a:moveTo>
                <a:lnTo>
                  <a:pt x="584" y="80020"/>
                </a:lnTo>
                <a:lnTo>
                  <a:pt x="6400" y="82903"/>
                </a:lnTo>
                <a:lnTo>
                  <a:pt x="13373" y="84059"/>
                </a:lnTo>
                <a:lnTo>
                  <a:pt x="20345" y="84630"/>
                </a:lnTo>
                <a:lnTo>
                  <a:pt x="27464" y="84261"/>
                </a:lnTo>
                <a:lnTo>
                  <a:pt x="52006" y="69632"/>
                </a:lnTo>
                <a:lnTo>
                  <a:pt x="22669" y="69632"/>
                </a:lnTo>
                <a:lnTo>
                  <a:pt x="18021" y="69060"/>
                </a:lnTo>
                <a:lnTo>
                  <a:pt x="11620" y="67904"/>
                </a:lnTo>
                <a:lnTo>
                  <a:pt x="5816" y="65022"/>
                </a:lnTo>
                <a:lnTo>
                  <a:pt x="584" y="61567"/>
                </a:lnTo>
                <a:close/>
              </a:path>
              <a:path w="54609" h="85090">
                <a:moveTo>
                  <a:pt x="30209" y="0"/>
                </a:moveTo>
                <a:lnTo>
                  <a:pt x="23253" y="442"/>
                </a:lnTo>
                <a:lnTo>
                  <a:pt x="15697" y="2169"/>
                </a:lnTo>
                <a:lnTo>
                  <a:pt x="8140" y="6208"/>
                </a:lnTo>
                <a:lnTo>
                  <a:pt x="4063" y="12545"/>
                </a:lnTo>
                <a:lnTo>
                  <a:pt x="0" y="18311"/>
                </a:lnTo>
                <a:lnTo>
                  <a:pt x="0" y="25232"/>
                </a:lnTo>
                <a:lnTo>
                  <a:pt x="1168" y="31582"/>
                </a:lnTo>
                <a:lnTo>
                  <a:pt x="2324" y="36193"/>
                </a:lnTo>
                <a:lnTo>
                  <a:pt x="5232" y="40231"/>
                </a:lnTo>
                <a:lnTo>
                  <a:pt x="8724" y="42530"/>
                </a:lnTo>
                <a:lnTo>
                  <a:pt x="13373" y="46568"/>
                </a:lnTo>
                <a:lnTo>
                  <a:pt x="36042" y="60411"/>
                </a:lnTo>
                <a:lnTo>
                  <a:pt x="35458" y="65606"/>
                </a:lnTo>
                <a:lnTo>
                  <a:pt x="31394" y="67904"/>
                </a:lnTo>
                <a:lnTo>
                  <a:pt x="27317" y="69632"/>
                </a:lnTo>
                <a:lnTo>
                  <a:pt x="52006" y="69632"/>
                </a:lnTo>
                <a:lnTo>
                  <a:pt x="54065" y="63650"/>
                </a:lnTo>
                <a:lnTo>
                  <a:pt x="54283" y="56361"/>
                </a:lnTo>
                <a:lnTo>
                  <a:pt x="52323" y="49451"/>
                </a:lnTo>
                <a:lnTo>
                  <a:pt x="29070" y="33881"/>
                </a:lnTo>
                <a:lnTo>
                  <a:pt x="23253" y="30427"/>
                </a:lnTo>
                <a:lnTo>
                  <a:pt x="20345" y="28115"/>
                </a:lnTo>
                <a:lnTo>
                  <a:pt x="19189" y="23505"/>
                </a:lnTo>
                <a:lnTo>
                  <a:pt x="20345" y="20051"/>
                </a:lnTo>
                <a:lnTo>
                  <a:pt x="22085" y="17168"/>
                </a:lnTo>
                <a:lnTo>
                  <a:pt x="26162" y="15428"/>
                </a:lnTo>
                <a:lnTo>
                  <a:pt x="29641" y="15428"/>
                </a:lnTo>
                <a:lnTo>
                  <a:pt x="37198" y="14857"/>
                </a:lnTo>
                <a:lnTo>
                  <a:pt x="49987" y="14857"/>
                </a:lnTo>
                <a:lnTo>
                  <a:pt x="49987" y="3325"/>
                </a:lnTo>
                <a:lnTo>
                  <a:pt x="43688" y="1496"/>
                </a:lnTo>
                <a:lnTo>
                  <a:pt x="37058" y="369"/>
                </a:lnTo>
                <a:lnTo>
                  <a:pt x="30209" y="0"/>
                </a:lnTo>
                <a:close/>
              </a:path>
              <a:path w="54609" h="85090">
                <a:moveTo>
                  <a:pt x="49987" y="14857"/>
                </a:moveTo>
                <a:lnTo>
                  <a:pt x="37198" y="14857"/>
                </a:lnTo>
                <a:lnTo>
                  <a:pt x="44183" y="17168"/>
                </a:lnTo>
                <a:lnTo>
                  <a:pt x="49987" y="21194"/>
                </a:lnTo>
                <a:lnTo>
                  <a:pt x="49987" y="14857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" name="object 7"/>
          <p:cNvSpPr/>
          <p:nvPr/>
        </p:nvSpPr>
        <p:spPr>
          <a:xfrm>
            <a:off x="733693" y="6697576"/>
            <a:ext cx="46651" cy="84232"/>
          </a:xfrm>
          <a:custGeom>
            <a:avLst/>
            <a:gdLst/>
            <a:ahLst/>
            <a:cxnLst/>
            <a:rect l="l" t="t" r="r" b="b"/>
            <a:pathLst>
              <a:path w="45720" h="82550">
                <a:moveTo>
                  <a:pt x="18630" y="2285"/>
                </a:moveTo>
                <a:lnTo>
                  <a:pt x="0" y="2285"/>
                </a:lnTo>
                <a:lnTo>
                  <a:pt x="0" y="82295"/>
                </a:lnTo>
                <a:lnTo>
                  <a:pt x="18630" y="82295"/>
                </a:lnTo>
                <a:lnTo>
                  <a:pt x="18630" y="44005"/>
                </a:lnTo>
                <a:lnTo>
                  <a:pt x="18059" y="38290"/>
                </a:lnTo>
                <a:lnTo>
                  <a:pt x="18630" y="32575"/>
                </a:lnTo>
                <a:lnTo>
                  <a:pt x="20878" y="27431"/>
                </a:lnTo>
                <a:lnTo>
                  <a:pt x="23139" y="22859"/>
                </a:lnTo>
                <a:lnTo>
                  <a:pt x="27660" y="18287"/>
                </a:lnTo>
                <a:lnTo>
                  <a:pt x="32740" y="17716"/>
                </a:lnTo>
                <a:lnTo>
                  <a:pt x="45720" y="17716"/>
                </a:lnTo>
                <a:lnTo>
                  <a:pt x="45720" y="16001"/>
                </a:lnTo>
                <a:lnTo>
                  <a:pt x="18630" y="16001"/>
                </a:lnTo>
                <a:lnTo>
                  <a:pt x="18630" y="2285"/>
                </a:lnTo>
                <a:close/>
              </a:path>
              <a:path w="45720" h="82550">
                <a:moveTo>
                  <a:pt x="45720" y="17716"/>
                </a:moveTo>
                <a:lnTo>
                  <a:pt x="37249" y="17716"/>
                </a:lnTo>
                <a:lnTo>
                  <a:pt x="41770" y="18287"/>
                </a:lnTo>
                <a:lnTo>
                  <a:pt x="45720" y="21145"/>
                </a:lnTo>
                <a:lnTo>
                  <a:pt x="45720" y="17716"/>
                </a:lnTo>
                <a:close/>
              </a:path>
              <a:path w="45720" h="82550">
                <a:moveTo>
                  <a:pt x="40081" y="0"/>
                </a:moveTo>
                <a:lnTo>
                  <a:pt x="33299" y="0"/>
                </a:lnTo>
                <a:lnTo>
                  <a:pt x="28219" y="3428"/>
                </a:lnTo>
                <a:lnTo>
                  <a:pt x="23139" y="6286"/>
                </a:lnTo>
                <a:lnTo>
                  <a:pt x="20320" y="10858"/>
                </a:lnTo>
                <a:lnTo>
                  <a:pt x="18630" y="16001"/>
                </a:lnTo>
                <a:lnTo>
                  <a:pt x="45720" y="16001"/>
                </a:lnTo>
                <a:lnTo>
                  <a:pt x="45720" y="1714"/>
                </a:lnTo>
                <a:lnTo>
                  <a:pt x="40081" y="0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" name="object 8"/>
          <p:cNvSpPr/>
          <p:nvPr/>
        </p:nvSpPr>
        <p:spPr>
          <a:xfrm>
            <a:off x="782506" y="6696668"/>
            <a:ext cx="82936" cy="86823"/>
          </a:xfrm>
          <a:custGeom>
            <a:avLst/>
            <a:gdLst/>
            <a:ahLst/>
            <a:cxnLst/>
            <a:rect l="l" t="t" r="r" b="b"/>
            <a:pathLst>
              <a:path w="81280" h="85090">
                <a:moveTo>
                  <a:pt x="40584" y="0"/>
                </a:moveTo>
                <a:lnTo>
                  <a:pt x="5080" y="19710"/>
                </a:lnTo>
                <a:lnTo>
                  <a:pt x="0" y="46202"/>
                </a:lnTo>
                <a:lnTo>
                  <a:pt x="1036" y="54140"/>
                </a:lnTo>
                <a:lnTo>
                  <a:pt x="28919" y="82995"/>
                </a:lnTo>
                <a:lnTo>
                  <a:pt x="43676" y="84709"/>
                </a:lnTo>
                <a:lnTo>
                  <a:pt x="51055" y="82995"/>
                </a:lnTo>
                <a:lnTo>
                  <a:pt x="57313" y="81074"/>
                </a:lnTo>
                <a:lnTo>
                  <a:pt x="63113" y="78047"/>
                </a:lnTo>
                <a:lnTo>
                  <a:pt x="68293" y="74045"/>
                </a:lnTo>
                <a:lnTo>
                  <a:pt x="73136" y="68669"/>
                </a:lnTo>
                <a:lnTo>
                  <a:pt x="39129" y="68669"/>
                </a:lnTo>
                <a:lnTo>
                  <a:pt x="34595" y="67526"/>
                </a:lnTo>
                <a:lnTo>
                  <a:pt x="28919" y="65812"/>
                </a:lnTo>
                <a:lnTo>
                  <a:pt x="24943" y="62370"/>
                </a:lnTo>
                <a:lnTo>
                  <a:pt x="22670" y="57785"/>
                </a:lnTo>
                <a:lnTo>
                  <a:pt x="19267" y="51486"/>
                </a:lnTo>
                <a:lnTo>
                  <a:pt x="18695" y="44044"/>
                </a:lnTo>
                <a:lnTo>
                  <a:pt x="19838" y="37745"/>
                </a:lnTo>
                <a:lnTo>
                  <a:pt x="20410" y="31445"/>
                </a:lnTo>
                <a:lnTo>
                  <a:pt x="22111" y="25146"/>
                </a:lnTo>
                <a:lnTo>
                  <a:pt x="26645" y="20562"/>
                </a:lnTo>
                <a:lnTo>
                  <a:pt x="30049" y="17691"/>
                </a:lnTo>
                <a:lnTo>
                  <a:pt x="34595" y="15977"/>
                </a:lnTo>
                <a:lnTo>
                  <a:pt x="39129" y="15977"/>
                </a:lnTo>
                <a:lnTo>
                  <a:pt x="44806" y="15405"/>
                </a:lnTo>
                <a:lnTo>
                  <a:pt x="75371" y="15405"/>
                </a:lnTo>
                <a:lnTo>
                  <a:pt x="74321" y="13107"/>
                </a:lnTo>
                <a:lnTo>
                  <a:pt x="68073" y="7379"/>
                </a:lnTo>
                <a:lnTo>
                  <a:pt x="60694" y="3950"/>
                </a:lnTo>
                <a:lnTo>
                  <a:pt x="54205" y="1558"/>
                </a:lnTo>
                <a:lnTo>
                  <a:pt x="47502" y="296"/>
                </a:lnTo>
                <a:lnTo>
                  <a:pt x="40584" y="0"/>
                </a:lnTo>
                <a:close/>
              </a:path>
              <a:path w="81280" h="85090">
                <a:moveTo>
                  <a:pt x="75371" y="15405"/>
                </a:moveTo>
                <a:lnTo>
                  <a:pt x="44806" y="15405"/>
                </a:lnTo>
                <a:lnTo>
                  <a:pt x="51055" y="17120"/>
                </a:lnTo>
                <a:lnTo>
                  <a:pt x="59564" y="25718"/>
                </a:lnTo>
                <a:lnTo>
                  <a:pt x="61265" y="32017"/>
                </a:lnTo>
                <a:lnTo>
                  <a:pt x="61885" y="38316"/>
                </a:lnTo>
                <a:lnTo>
                  <a:pt x="62361" y="44044"/>
                </a:lnTo>
                <a:lnTo>
                  <a:pt x="62313" y="45758"/>
                </a:lnTo>
                <a:lnTo>
                  <a:pt x="61837" y="51486"/>
                </a:lnTo>
                <a:lnTo>
                  <a:pt x="58992" y="57785"/>
                </a:lnTo>
                <a:lnTo>
                  <a:pt x="57290" y="61798"/>
                </a:lnTo>
                <a:lnTo>
                  <a:pt x="53887" y="65240"/>
                </a:lnTo>
                <a:lnTo>
                  <a:pt x="49912" y="66955"/>
                </a:lnTo>
                <a:lnTo>
                  <a:pt x="44806" y="68669"/>
                </a:lnTo>
                <a:lnTo>
                  <a:pt x="73136" y="68669"/>
                </a:lnTo>
                <a:lnTo>
                  <a:pt x="81203" y="37745"/>
                </a:lnTo>
                <a:lnTo>
                  <a:pt x="80917" y="33160"/>
                </a:lnTo>
                <a:lnTo>
                  <a:pt x="79773" y="26752"/>
                </a:lnTo>
                <a:lnTo>
                  <a:pt x="77725" y="20562"/>
                </a:lnTo>
                <a:lnTo>
                  <a:pt x="75371" y="15405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" name="object 9"/>
          <p:cNvSpPr/>
          <p:nvPr/>
        </p:nvSpPr>
        <p:spPr>
          <a:xfrm>
            <a:off x="936595" y="6696677"/>
            <a:ext cx="83584" cy="86175"/>
          </a:xfrm>
          <a:custGeom>
            <a:avLst/>
            <a:gdLst/>
            <a:ahLst/>
            <a:cxnLst/>
            <a:rect l="l" t="t" r="r" b="b"/>
            <a:pathLst>
              <a:path w="81915" h="84454">
                <a:moveTo>
                  <a:pt x="41119" y="0"/>
                </a:moveTo>
                <a:lnTo>
                  <a:pt x="4309" y="20910"/>
                </a:lnTo>
                <a:lnTo>
                  <a:pt x="0" y="44606"/>
                </a:lnTo>
                <a:lnTo>
                  <a:pt x="121" y="48256"/>
                </a:lnTo>
                <a:lnTo>
                  <a:pt x="22535" y="80687"/>
                </a:lnTo>
                <a:lnTo>
                  <a:pt x="42652" y="83834"/>
                </a:lnTo>
                <a:lnTo>
                  <a:pt x="49218" y="82986"/>
                </a:lnTo>
                <a:lnTo>
                  <a:pt x="72872" y="68660"/>
                </a:lnTo>
                <a:lnTo>
                  <a:pt x="40696" y="68660"/>
                </a:lnTo>
                <a:lnTo>
                  <a:pt x="36162" y="68089"/>
                </a:lnTo>
                <a:lnTo>
                  <a:pt x="27081" y="64647"/>
                </a:lnTo>
                <a:lnTo>
                  <a:pt x="23678" y="60647"/>
                </a:lnTo>
                <a:lnTo>
                  <a:pt x="21405" y="56062"/>
                </a:lnTo>
                <a:lnTo>
                  <a:pt x="19131" y="50334"/>
                </a:lnTo>
                <a:lnTo>
                  <a:pt x="19131" y="38307"/>
                </a:lnTo>
                <a:lnTo>
                  <a:pt x="19703" y="32580"/>
                </a:lnTo>
                <a:lnTo>
                  <a:pt x="21405" y="26852"/>
                </a:lnTo>
                <a:lnTo>
                  <a:pt x="25380" y="22267"/>
                </a:lnTo>
                <a:lnTo>
                  <a:pt x="28783" y="18254"/>
                </a:lnTo>
                <a:lnTo>
                  <a:pt x="33889" y="15968"/>
                </a:lnTo>
                <a:lnTo>
                  <a:pt x="38994" y="15968"/>
                </a:lnTo>
                <a:lnTo>
                  <a:pt x="44099" y="15396"/>
                </a:lnTo>
                <a:lnTo>
                  <a:pt x="75316" y="15396"/>
                </a:lnTo>
                <a:lnTo>
                  <a:pt x="69652" y="8526"/>
                </a:lnTo>
                <a:lnTo>
                  <a:pt x="62273" y="4513"/>
                </a:lnTo>
                <a:lnTo>
                  <a:pt x="55365" y="1791"/>
                </a:lnTo>
                <a:lnTo>
                  <a:pt x="48295" y="358"/>
                </a:lnTo>
                <a:lnTo>
                  <a:pt x="41119" y="0"/>
                </a:lnTo>
                <a:close/>
              </a:path>
              <a:path w="81915" h="84454">
                <a:moveTo>
                  <a:pt x="75316" y="15396"/>
                </a:moveTo>
                <a:lnTo>
                  <a:pt x="44099" y="15396"/>
                </a:lnTo>
                <a:lnTo>
                  <a:pt x="50348" y="16539"/>
                </a:lnTo>
                <a:lnTo>
                  <a:pt x="54323" y="20553"/>
                </a:lnTo>
                <a:lnTo>
                  <a:pt x="62273" y="44606"/>
                </a:lnTo>
                <a:lnTo>
                  <a:pt x="61130" y="50334"/>
                </a:lnTo>
                <a:lnTo>
                  <a:pt x="60559" y="54347"/>
                </a:lnTo>
                <a:lnTo>
                  <a:pt x="40696" y="68660"/>
                </a:lnTo>
                <a:lnTo>
                  <a:pt x="72872" y="68660"/>
                </a:lnTo>
                <a:lnTo>
                  <a:pt x="76539" y="63255"/>
                </a:lnTo>
                <a:lnTo>
                  <a:pt x="79367" y="56633"/>
                </a:lnTo>
                <a:lnTo>
                  <a:pt x="81024" y="49583"/>
                </a:lnTo>
                <a:lnTo>
                  <a:pt x="81564" y="42320"/>
                </a:lnTo>
                <a:lnTo>
                  <a:pt x="81564" y="35437"/>
                </a:lnTo>
                <a:lnTo>
                  <a:pt x="80434" y="29138"/>
                </a:lnTo>
                <a:lnTo>
                  <a:pt x="78161" y="22839"/>
                </a:lnTo>
                <a:lnTo>
                  <a:pt x="75316" y="15396"/>
                </a:lnTo>
                <a:close/>
              </a:path>
            </a:pathLst>
          </a:custGeom>
          <a:solidFill>
            <a:srgbClr val="18181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" name="object 10"/>
          <p:cNvSpPr/>
          <p:nvPr/>
        </p:nvSpPr>
        <p:spPr>
          <a:xfrm>
            <a:off x="4376" y="1554"/>
            <a:ext cx="12437764" cy="4558224"/>
          </a:xfrm>
          <a:custGeom>
            <a:avLst/>
            <a:gdLst/>
            <a:ahLst/>
            <a:cxnLst/>
            <a:rect l="l" t="t" r="r" b="b"/>
            <a:pathLst>
              <a:path w="12189460" h="4467225">
                <a:moveTo>
                  <a:pt x="0" y="4466845"/>
                </a:moveTo>
                <a:lnTo>
                  <a:pt x="12188952" y="4466845"/>
                </a:lnTo>
                <a:lnTo>
                  <a:pt x="12188952" y="0"/>
                </a:lnTo>
                <a:lnTo>
                  <a:pt x="0" y="0"/>
                </a:lnTo>
                <a:lnTo>
                  <a:pt x="0" y="4466845"/>
                </a:lnTo>
                <a:close/>
              </a:path>
            </a:pathLst>
          </a:custGeom>
          <a:solidFill>
            <a:srgbClr val="032D4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" name="object 11"/>
          <p:cNvSpPr/>
          <p:nvPr/>
        </p:nvSpPr>
        <p:spPr>
          <a:xfrm>
            <a:off x="130336" y="93302"/>
            <a:ext cx="12118980" cy="4466217"/>
          </a:xfrm>
          <a:custGeom>
            <a:avLst/>
            <a:gdLst/>
            <a:ahLst/>
            <a:cxnLst/>
            <a:rect l="l" t="t" r="r" b="b"/>
            <a:pathLst>
              <a:path w="11877040" h="4377055">
                <a:moveTo>
                  <a:pt x="0" y="4376928"/>
                </a:moveTo>
                <a:lnTo>
                  <a:pt x="11876532" y="4376928"/>
                </a:lnTo>
                <a:lnTo>
                  <a:pt x="11876532" y="0"/>
                </a:lnTo>
                <a:lnTo>
                  <a:pt x="0" y="0"/>
                </a:lnTo>
                <a:lnTo>
                  <a:pt x="0" y="4376928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" name="object 12"/>
          <p:cNvSpPr txBox="1"/>
          <p:nvPr/>
        </p:nvSpPr>
        <p:spPr>
          <a:xfrm>
            <a:off x="5534245" y="191401"/>
            <a:ext cx="1311421" cy="227092"/>
          </a:xfrm>
          <a:prstGeom prst="rect">
            <a:avLst/>
          </a:prstGeom>
        </p:spPr>
        <p:txBody>
          <a:bodyPr vert="horz" wrap="square" lIns="0" tIns="14901" rIns="0" bIns="0" rtlCol="0">
            <a:spAutoFit/>
          </a:bodyPr>
          <a:lstStyle/>
          <a:p>
            <a:pPr marL="12959">
              <a:spcBef>
                <a:spcPts val="116"/>
              </a:spcBef>
            </a:pPr>
            <a:r>
              <a:rPr sz="1378" b="1" dirty="0">
                <a:solidFill>
                  <a:srgbClr val="FFFF00"/>
                </a:solidFill>
                <a:latin typeface="Calibri"/>
                <a:cs typeface="Calibri"/>
              </a:rPr>
              <a:t>Platform</a:t>
            </a:r>
            <a:r>
              <a:rPr sz="1378" b="1" spc="-46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378" b="1" dirty="0">
                <a:solidFill>
                  <a:srgbClr val="FFFF00"/>
                </a:solidFill>
                <a:latin typeface="Calibri"/>
                <a:cs typeface="Calibri"/>
              </a:rPr>
              <a:t>Services</a:t>
            </a:r>
            <a:endParaRPr sz="1378">
              <a:latin typeface="Calibri"/>
              <a:cs typeface="Calibri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376" y="4559390"/>
            <a:ext cx="12437764" cy="1292631"/>
          </a:xfrm>
          <a:custGeom>
            <a:avLst/>
            <a:gdLst/>
            <a:ahLst/>
            <a:cxnLst/>
            <a:rect l="l" t="t" r="r" b="b"/>
            <a:pathLst>
              <a:path w="12189460" h="1266825">
                <a:moveTo>
                  <a:pt x="0" y="1266444"/>
                </a:moveTo>
                <a:lnTo>
                  <a:pt x="12188952" y="1266444"/>
                </a:lnTo>
                <a:lnTo>
                  <a:pt x="12188952" y="0"/>
                </a:lnTo>
                <a:lnTo>
                  <a:pt x="0" y="0"/>
                </a:lnTo>
                <a:lnTo>
                  <a:pt x="0" y="1266444"/>
                </a:lnTo>
                <a:close/>
              </a:path>
            </a:pathLst>
          </a:custGeom>
          <a:solidFill>
            <a:srgbClr val="005AA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" name="object 14"/>
          <p:cNvSpPr/>
          <p:nvPr/>
        </p:nvSpPr>
        <p:spPr>
          <a:xfrm>
            <a:off x="4376" y="6949494"/>
            <a:ext cx="12437764" cy="48595"/>
          </a:xfrm>
          <a:custGeom>
            <a:avLst/>
            <a:gdLst/>
            <a:ahLst/>
            <a:cxnLst/>
            <a:rect l="l" t="t" r="r" b="b"/>
            <a:pathLst>
              <a:path w="12189460" h="47625">
                <a:moveTo>
                  <a:pt x="0" y="47240"/>
                </a:moveTo>
                <a:lnTo>
                  <a:pt x="12188952" y="47240"/>
                </a:lnTo>
                <a:lnTo>
                  <a:pt x="12188952" y="0"/>
                </a:lnTo>
                <a:lnTo>
                  <a:pt x="0" y="0"/>
                </a:lnTo>
                <a:lnTo>
                  <a:pt x="0" y="47240"/>
                </a:lnTo>
                <a:close/>
              </a:path>
            </a:pathLst>
          </a:custGeom>
          <a:solidFill>
            <a:srgbClr val="005AA0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" name="object 15"/>
          <p:cNvSpPr txBox="1"/>
          <p:nvPr/>
        </p:nvSpPr>
        <p:spPr>
          <a:xfrm>
            <a:off x="5378999" y="4606431"/>
            <a:ext cx="1690462" cy="227092"/>
          </a:xfrm>
          <a:prstGeom prst="rect">
            <a:avLst/>
          </a:prstGeom>
        </p:spPr>
        <p:txBody>
          <a:bodyPr vert="horz" wrap="square" lIns="0" tIns="14901" rIns="0" bIns="0" rtlCol="0">
            <a:spAutoFit/>
          </a:bodyPr>
          <a:lstStyle/>
          <a:p>
            <a:pPr marL="12959">
              <a:spcBef>
                <a:spcPts val="116"/>
              </a:spcBef>
            </a:pPr>
            <a:r>
              <a:rPr sz="1378" b="1" dirty="0">
                <a:solidFill>
                  <a:srgbClr val="FFFF00"/>
                </a:solidFill>
                <a:latin typeface="Calibri"/>
                <a:cs typeface="Calibri"/>
              </a:rPr>
              <a:t>Infrastructure</a:t>
            </a:r>
            <a:r>
              <a:rPr sz="1378" b="1" spc="-26" dirty="0">
                <a:solidFill>
                  <a:srgbClr val="FFFF00"/>
                </a:solidFill>
                <a:latin typeface="Calibri"/>
                <a:cs typeface="Calibri"/>
              </a:rPr>
              <a:t> </a:t>
            </a:r>
            <a:r>
              <a:rPr sz="1378" b="1" dirty="0">
                <a:solidFill>
                  <a:srgbClr val="FFFF00"/>
                </a:solidFill>
                <a:latin typeface="Calibri"/>
                <a:cs typeface="Calibri"/>
              </a:rPr>
              <a:t>Services</a:t>
            </a:r>
            <a:endParaRPr sz="1378">
              <a:latin typeface="Calibri"/>
              <a:cs typeface="Calibri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30336" y="4932601"/>
            <a:ext cx="2629969" cy="790481"/>
          </a:xfrm>
          <a:custGeom>
            <a:avLst/>
            <a:gdLst/>
            <a:ahLst/>
            <a:cxnLst/>
            <a:rect l="l" t="t" r="r" b="b"/>
            <a:pathLst>
              <a:path w="2577465" h="774700">
                <a:moveTo>
                  <a:pt x="0" y="774192"/>
                </a:moveTo>
                <a:lnTo>
                  <a:pt x="2577084" y="774192"/>
                </a:lnTo>
                <a:lnTo>
                  <a:pt x="2577084" y="0"/>
                </a:lnTo>
                <a:lnTo>
                  <a:pt x="0" y="0"/>
                </a:lnTo>
                <a:lnTo>
                  <a:pt x="0" y="774192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" name="object 17"/>
          <p:cNvSpPr/>
          <p:nvPr/>
        </p:nvSpPr>
        <p:spPr>
          <a:xfrm>
            <a:off x="822810" y="4992341"/>
            <a:ext cx="1244981" cy="1376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" name="object 18"/>
          <p:cNvSpPr/>
          <p:nvPr/>
        </p:nvSpPr>
        <p:spPr>
          <a:xfrm>
            <a:off x="2941856" y="4932601"/>
            <a:ext cx="2892383" cy="790481"/>
          </a:xfrm>
          <a:custGeom>
            <a:avLst/>
            <a:gdLst/>
            <a:ahLst/>
            <a:cxnLst/>
            <a:rect l="l" t="t" r="r" b="b"/>
            <a:pathLst>
              <a:path w="2834640" h="774700">
                <a:moveTo>
                  <a:pt x="0" y="774192"/>
                </a:moveTo>
                <a:lnTo>
                  <a:pt x="2834640" y="774192"/>
                </a:lnTo>
                <a:lnTo>
                  <a:pt x="2834640" y="0"/>
                </a:lnTo>
                <a:lnTo>
                  <a:pt x="0" y="0"/>
                </a:lnTo>
                <a:lnTo>
                  <a:pt x="0" y="774192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" name="object 19"/>
          <p:cNvSpPr/>
          <p:nvPr/>
        </p:nvSpPr>
        <p:spPr>
          <a:xfrm>
            <a:off x="4150644" y="5005041"/>
            <a:ext cx="473381" cy="1250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" name="object 20"/>
          <p:cNvSpPr/>
          <p:nvPr/>
        </p:nvSpPr>
        <p:spPr>
          <a:xfrm>
            <a:off x="2822" y="5851632"/>
            <a:ext cx="12440356" cy="1098250"/>
          </a:xfrm>
          <a:custGeom>
            <a:avLst/>
            <a:gdLst/>
            <a:ahLst/>
            <a:cxnLst/>
            <a:rect l="l" t="t" r="r" b="b"/>
            <a:pathLst>
              <a:path w="12192000" h="1076325">
                <a:moveTo>
                  <a:pt x="0" y="0"/>
                </a:moveTo>
                <a:lnTo>
                  <a:pt x="0" y="1075944"/>
                </a:lnTo>
                <a:lnTo>
                  <a:pt x="12191999" y="107594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284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1" name="object 21"/>
          <p:cNvSpPr/>
          <p:nvPr/>
        </p:nvSpPr>
        <p:spPr>
          <a:xfrm>
            <a:off x="3411220" y="5964360"/>
            <a:ext cx="5544770" cy="15485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2" name="object 22"/>
          <p:cNvSpPr/>
          <p:nvPr/>
        </p:nvSpPr>
        <p:spPr>
          <a:xfrm>
            <a:off x="1363486" y="6294818"/>
            <a:ext cx="780632" cy="70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3" name="object 23"/>
          <p:cNvSpPr/>
          <p:nvPr/>
        </p:nvSpPr>
        <p:spPr>
          <a:xfrm>
            <a:off x="2168999" y="6294818"/>
            <a:ext cx="780632" cy="70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4" name="object 24"/>
          <p:cNvSpPr/>
          <p:nvPr/>
        </p:nvSpPr>
        <p:spPr>
          <a:xfrm>
            <a:off x="2974512" y="6294818"/>
            <a:ext cx="780632" cy="70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5" name="object 25"/>
          <p:cNvSpPr/>
          <p:nvPr/>
        </p:nvSpPr>
        <p:spPr>
          <a:xfrm>
            <a:off x="3775359" y="6294818"/>
            <a:ext cx="780632" cy="70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6" name="object 26"/>
          <p:cNvSpPr/>
          <p:nvPr/>
        </p:nvSpPr>
        <p:spPr>
          <a:xfrm>
            <a:off x="4580872" y="6294818"/>
            <a:ext cx="780632" cy="70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7" name="object 27"/>
          <p:cNvSpPr/>
          <p:nvPr/>
        </p:nvSpPr>
        <p:spPr>
          <a:xfrm>
            <a:off x="5386386" y="6294818"/>
            <a:ext cx="779077" cy="702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8" name="object 28"/>
          <p:cNvSpPr/>
          <p:nvPr/>
        </p:nvSpPr>
        <p:spPr>
          <a:xfrm>
            <a:off x="6191899" y="6294818"/>
            <a:ext cx="779077" cy="702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9" name="object 29"/>
          <p:cNvSpPr/>
          <p:nvPr/>
        </p:nvSpPr>
        <p:spPr>
          <a:xfrm>
            <a:off x="6997412" y="6294818"/>
            <a:ext cx="779077" cy="70287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0" name="object 30"/>
          <p:cNvSpPr/>
          <p:nvPr/>
        </p:nvSpPr>
        <p:spPr>
          <a:xfrm>
            <a:off x="7801369" y="6294818"/>
            <a:ext cx="780632" cy="70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1" name="object 31"/>
          <p:cNvSpPr/>
          <p:nvPr/>
        </p:nvSpPr>
        <p:spPr>
          <a:xfrm>
            <a:off x="8606883" y="6294818"/>
            <a:ext cx="780632" cy="70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2" name="object 32"/>
          <p:cNvSpPr/>
          <p:nvPr/>
        </p:nvSpPr>
        <p:spPr>
          <a:xfrm>
            <a:off x="9412395" y="6294818"/>
            <a:ext cx="780632" cy="70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3" name="object 33"/>
          <p:cNvSpPr/>
          <p:nvPr/>
        </p:nvSpPr>
        <p:spPr>
          <a:xfrm>
            <a:off x="10217909" y="6294818"/>
            <a:ext cx="780632" cy="70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4" name="object 34"/>
          <p:cNvSpPr/>
          <p:nvPr/>
        </p:nvSpPr>
        <p:spPr>
          <a:xfrm>
            <a:off x="11023422" y="6294818"/>
            <a:ext cx="780632" cy="70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5" name="object 35"/>
          <p:cNvSpPr/>
          <p:nvPr/>
        </p:nvSpPr>
        <p:spPr>
          <a:xfrm>
            <a:off x="11828934" y="6294818"/>
            <a:ext cx="614242" cy="7028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6" name="object 36"/>
          <p:cNvSpPr/>
          <p:nvPr/>
        </p:nvSpPr>
        <p:spPr>
          <a:xfrm>
            <a:off x="2822" y="6294818"/>
            <a:ext cx="530270" cy="702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7" name="object 37"/>
          <p:cNvSpPr/>
          <p:nvPr/>
        </p:nvSpPr>
        <p:spPr>
          <a:xfrm>
            <a:off x="557973" y="6294818"/>
            <a:ext cx="780632" cy="702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8" name="object 38"/>
          <p:cNvSpPr/>
          <p:nvPr/>
        </p:nvSpPr>
        <p:spPr>
          <a:xfrm>
            <a:off x="4240318" y="542710"/>
            <a:ext cx="2379218" cy="2370147"/>
          </a:xfrm>
          <a:custGeom>
            <a:avLst/>
            <a:gdLst/>
            <a:ahLst/>
            <a:cxnLst/>
            <a:rect l="l" t="t" r="r" b="b"/>
            <a:pathLst>
              <a:path w="2331720" h="2322830">
                <a:moveTo>
                  <a:pt x="0" y="2322576"/>
                </a:moveTo>
                <a:lnTo>
                  <a:pt x="2331720" y="2322576"/>
                </a:lnTo>
                <a:lnTo>
                  <a:pt x="2331720" y="0"/>
                </a:lnTo>
                <a:lnTo>
                  <a:pt x="0" y="0"/>
                </a:lnTo>
                <a:lnTo>
                  <a:pt x="0" y="232257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9" name="object 39"/>
          <p:cNvSpPr/>
          <p:nvPr/>
        </p:nvSpPr>
        <p:spPr>
          <a:xfrm>
            <a:off x="4908913" y="706509"/>
            <a:ext cx="1039362" cy="10535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0" name="object 40"/>
          <p:cNvSpPr txBox="1"/>
          <p:nvPr/>
        </p:nvSpPr>
        <p:spPr>
          <a:xfrm>
            <a:off x="4778362" y="1026070"/>
            <a:ext cx="554633" cy="233317"/>
          </a:xfrm>
          <a:prstGeom prst="rect">
            <a:avLst/>
          </a:prstGeom>
        </p:spPr>
        <p:txBody>
          <a:bodyPr vert="horz" wrap="square" lIns="0" tIns="27861" rIns="0" bIns="0" rtlCol="0">
            <a:spAutoFit/>
          </a:bodyPr>
          <a:lstStyle/>
          <a:p>
            <a:pPr marR="5184">
              <a:lnSpc>
                <a:spcPts val="816"/>
              </a:lnSpc>
              <a:spcBef>
                <a:spcPts val="219"/>
              </a:spcBef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Web Apps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tructure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4428478" y="1010779"/>
            <a:ext cx="286127" cy="286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2" name="object 42"/>
          <p:cNvSpPr txBox="1"/>
          <p:nvPr/>
        </p:nvSpPr>
        <p:spPr>
          <a:xfrm>
            <a:off x="4752834" y="1668303"/>
            <a:ext cx="396536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Mobile  Backe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4395823" y="1642127"/>
            <a:ext cx="290793" cy="29079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4" name="object 44"/>
          <p:cNvSpPr txBox="1"/>
          <p:nvPr/>
        </p:nvSpPr>
        <p:spPr>
          <a:xfrm>
            <a:off x="4729897" y="2325179"/>
            <a:ext cx="559816" cy="249274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>
              <a:lnSpc>
                <a:spcPts val="861"/>
              </a:lnSpc>
              <a:spcBef>
                <a:spcPts val="107"/>
              </a:spcBef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API</a:t>
            </a:r>
            <a:endParaRPr sz="765">
              <a:latin typeface="Segoe UI Light"/>
              <a:cs typeface="Segoe UI Light"/>
            </a:endParaRPr>
          </a:p>
          <a:p>
            <a:pPr>
              <a:lnSpc>
                <a:spcPts val="861"/>
              </a:lnSpc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Manag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ement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4380271" y="2287471"/>
            <a:ext cx="292348" cy="29079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6" name="object 46"/>
          <p:cNvSpPr txBox="1"/>
          <p:nvPr/>
        </p:nvSpPr>
        <p:spPr>
          <a:xfrm>
            <a:off x="5870652" y="1036696"/>
            <a:ext cx="554633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API App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f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r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a</a:t>
            </a: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tructure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510790" y="1016999"/>
            <a:ext cx="293903" cy="29545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48" name="object 48"/>
          <p:cNvSpPr txBox="1"/>
          <p:nvPr/>
        </p:nvSpPr>
        <p:spPr>
          <a:xfrm>
            <a:off x="5853157" y="1674005"/>
            <a:ext cx="684220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Business</a:t>
            </a:r>
            <a:r>
              <a:rPr sz="765" spc="-71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Process 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Automation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5503015" y="1667007"/>
            <a:ext cx="292348" cy="2923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0" name="object 50"/>
          <p:cNvSpPr txBox="1"/>
          <p:nvPr/>
        </p:nvSpPr>
        <p:spPr>
          <a:xfrm>
            <a:off x="5875966" y="2357576"/>
            <a:ext cx="520292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Push 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ifica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t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io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531006" y="2331012"/>
            <a:ext cx="289237" cy="28923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2" name="object 52"/>
          <p:cNvSpPr/>
          <p:nvPr/>
        </p:nvSpPr>
        <p:spPr>
          <a:xfrm>
            <a:off x="2019714" y="3604593"/>
            <a:ext cx="2091535" cy="841668"/>
          </a:xfrm>
          <a:custGeom>
            <a:avLst/>
            <a:gdLst/>
            <a:ahLst/>
            <a:cxnLst/>
            <a:rect l="l" t="t" r="r" b="b"/>
            <a:pathLst>
              <a:path w="2049779" h="824864">
                <a:moveTo>
                  <a:pt x="0" y="824483"/>
                </a:moveTo>
                <a:lnTo>
                  <a:pt x="2049779" y="824483"/>
                </a:lnTo>
                <a:lnTo>
                  <a:pt x="2049779" y="0"/>
                </a:lnTo>
                <a:lnTo>
                  <a:pt x="0" y="0"/>
                </a:lnTo>
                <a:lnTo>
                  <a:pt x="0" y="824483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3" name="object 53"/>
          <p:cNvSpPr/>
          <p:nvPr/>
        </p:nvSpPr>
        <p:spPr>
          <a:xfrm>
            <a:off x="2646915" y="3769817"/>
            <a:ext cx="833504" cy="10496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4" name="object 54"/>
          <p:cNvSpPr txBox="1"/>
          <p:nvPr/>
        </p:nvSpPr>
        <p:spPr>
          <a:xfrm>
            <a:off x="3325045" y="4009682"/>
            <a:ext cx="657654" cy="354421"/>
          </a:xfrm>
          <a:prstGeom prst="rect">
            <a:avLst/>
          </a:prstGeom>
        </p:spPr>
        <p:txBody>
          <a:bodyPr vert="horz" wrap="square" lIns="0" tIns="29804" rIns="0" bIns="0" rtlCol="0">
            <a:spAutoFit/>
          </a:bodyPr>
          <a:lstStyle/>
          <a:p>
            <a:pPr marR="5184">
              <a:lnSpc>
                <a:spcPct val="88700"/>
              </a:lnSpc>
              <a:spcBef>
                <a:spcPts val="234"/>
              </a:spcBef>
            </a:pPr>
            <a:r>
              <a:rPr sz="765" spc="5" dirty="0">
                <a:solidFill>
                  <a:srgbClr val="FFFFFF"/>
                </a:solidFill>
                <a:latin typeface="Segoe UI Light"/>
                <a:cs typeface="Segoe UI Light"/>
              </a:rPr>
              <a:t>Content 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Delivery  </a:t>
            </a:r>
            <a:r>
              <a:rPr sz="765" spc="5" dirty="0">
                <a:solidFill>
                  <a:srgbClr val="FFFFFF"/>
                </a:solidFill>
                <a:latin typeface="Segoe UI Light"/>
                <a:cs typeface="Segoe UI Light"/>
              </a:rPr>
              <a:t>Network</a:t>
            </a:r>
            <a:r>
              <a:rPr sz="765" spc="-31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5" dirty="0">
                <a:solidFill>
                  <a:srgbClr val="FFFFFF"/>
                </a:solidFill>
                <a:latin typeface="Segoe UI Light"/>
                <a:cs typeface="Segoe UI Light"/>
              </a:rPr>
              <a:t>(CDN)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2937191" y="4027565"/>
            <a:ext cx="295458" cy="2970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6" name="object 56"/>
          <p:cNvSpPr txBox="1"/>
          <p:nvPr/>
        </p:nvSpPr>
        <p:spPr>
          <a:xfrm>
            <a:off x="2466272" y="4017975"/>
            <a:ext cx="430229" cy="350533"/>
          </a:xfrm>
          <a:prstGeom prst="rect">
            <a:avLst/>
          </a:prstGeom>
        </p:spPr>
        <p:txBody>
          <a:bodyPr vert="horz" wrap="square" lIns="0" tIns="26564" rIns="0" bIns="0" rtlCol="0">
            <a:spAutoFit/>
          </a:bodyPr>
          <a:lstStyle/>
          <a:p>
            <a:pPr marR="5184">
              <a:lnSpc>
                <a:spcPct val="88700"/>
              </a:lnSpc>
              <a:spcBef>
                <a:spcPts val="208"/>
              </a:spcBef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Live &amp;</a:t>
            </a:r>
            <a:r>
              <a:rPr sz="765" spc="-128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OD 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Media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tream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ng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2127012" y="4027564"/>
            <a:ext cx="283018" cy="281463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8" name="object 58"/>
          <p:cNvSpPr/>
          <p:nvPr/>
        </p:nvSpPr>
        <p:spPr>
          <a:xfrm>
            <a:off x="2002610" y="2114859"/>
            <a:ext cx="2109029" cy="1351593"/>
          </a:xfrm>
          <a:custGeom>
            <a:avLst/>
            <a:gdLst/>
            <a:ahLst/>
            <a:cxnLst/>
            <a:rect l="l" t="t" r="r" b="b"/>
            <a:pathLst>
              <a:path w="2066925" h="1324610">
                <a:moveTo>
                  <a:pt x="0" y="1324355"/>
                </a:moveTo>
                <a:lnTo>
                  <a:pt x="2066543" y="1324355"/>
                </a:lnTo>
                <a:lnTo>
                  <a:pt x="2066543" y="0"/>
                </a:lnTo>
                <a:lnTo>
                  <a:pt x="0" y="0"/>
                </a:lnTo>
                <a:lnTo>
                  <a:pt x="0" y="1324355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59" name="object 59"/>
          <p:cNvSpPr/>
          <p:nvPr/>
        </p:nvSpPr>
        <p:spPr>
          <a:xfrm>
            <a:off x="2713004" y="2280991"/>
            <a:ext cx="687330" cy="1282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0" name="object 60"/>
          <p:cNvSpPr txBox="1"/>
          <p:nvPr/>
        </p:nvSpPr>
        <p:spPr>
          <a:xfrm>
            <a:off x="3530959" y="2536019"/>
            <a:ext cx="458738" cy="249274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>
              <a:lnSpc>
                <a:spcPts val="861"/>
              </a:lnSpc>
              <a:spcBef>
                <a:spcPts val="107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B2B</a:t>
            </a:r>
            <a:endParaRPr sz="765">
              <a:latin typeface="Segoe UI Light"/>
              <a:cs typeface="Segoe UI Light"/>
            </a:endParaRPr>
          </a:p>
          <a:p>
            <a:pPr>
              <a:lnSpc>
                <a:spcPts val="861"/>
              </a:lnSpc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ntegrat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io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3184444" y="2525392"/>
            <a:ext cx="293902" cy="293903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2" name="object 62"/>
          <p:cNvSpPr txBox="1"/>
          <p:nvPr/>
        </p:nvSpPr>
        <p:spPr>
          <a:xfrm>
            <a:off x="2507999" y="3080284"/>
            <a:ext cx="522235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Hybrid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C</a:t>
            </a: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nnect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io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158114" y="3064993"/>
            <a:ext cx="292348" cy="2923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4" name="object 64"/>
          <p:cNvSpPr txBox="1"/>
          <p:nvPr/>
        </p:nvSpPr>
        <p:spPr>
          <a:xfrm>
            <a:off x="3532125" y="3080284"/>
            <a:ext cx="369323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u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b/S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ub  </a:t>
            </a: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Q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ueu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ng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65" name="object 65"/>
          <p:cNvSpPr/>
          <p:nvPr/>
        </p:nvSpPr>
        <p:spPr>
          <a:xfrm>
            <a:off x="3192218" y="3057217"/>
            <a:ext cx="292348" cy="2923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6" name="object 66"/>
          <p:cNvSpPr txBox="1"/>
          <p:nvPr/>
        </p:nvSpPr>
        <p:spPr>
          <a:xfrm>
            <a:off x="2498021" y="2544830"/>
            <a:ext cx="369323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Simple  </a:t>
            </a: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Q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ueu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ng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2151893" y="2526947"/>
            <a:ext cx="292348" cy="2923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8" name="object 68"/>
          <p:cNvSpPr/>
          <p:nvPr/>
        </p:nvSpPr>
        <p:spPr>
          <a:xfrm>
            <a:off x="10444945" y="542711"/>
            <a:ext cx="1570595" cy="4146137"/>
          </a:xfrm>
          <a:custGeom>
            <a:avLst/>
            <a:gdLst/>
            <a:ahLst/>
            <a:cxnLst/>
            <a:rect l="l" t="t" r="r" b="b"/>
            <a:pathLst>
              <a:path w="1539240" h="4063365">
                <a:moveTo>
                  <a:pt x="0" y="4062984"/>
                </a:moveTo>
                <a:lnTo>
                  <a:pt x="1539240" y="4062984"/>
                </a:lnTo>
                <a:lnTo>
                  <a:pt x="1539240" y="0"/>
                </a:lnTo>
                <a:lnTo>
                  <a:pt x="0" y="0"/>
                </a:lnTo>
                <a:lnTo>
                  <a:pt x="0" y="4062984"/>
                </a:lnTo>
                <a:close/>
              </a:path>
            </a:pathLst>
          </a:custGeom>
          <a:solidFill>
            <a:srgbClr val="1B3B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69" name="object 69"/>
          <p:cNvSpPr/>
          <p:nvPr/>
        </p:nvSpPr>
        <p:spPr>
          <a:xfrm>
            <a:off x="10703083" y="2522281"/>
            <a:ext cx="297012" cy="29545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0" name="object 70"/>
          <p:cNvSpPr/>
          <p:nvPr/>
        </p:nvSpPr>
        <p:spPr>
          <a:xfrm>
            <a:off x="10685978" y="4337019"/>
            <a:ext cx="286128" cy="28612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1" name="object 71"/>
          <p:cNvSpPr/>
          <p:nvPr/>
        </p:nvSpPr>
        <p:spPr>
          <a:xfrm>
            <a:off x="10690643" y="3929597"/>
            <a:ext cx="286128" cy="28612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2" name="object 72"/>
          <p:cNvSpPr/>
          <p:nvPr/>
        </p:nvSpPr>
        <p:spPr>
          <a:xfrm>
            <a:off x="10704638" y="3503515"/>
            <a:ext cx="287683" cy="287682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3" name="object 73"/>
          <p:cNvSpPr/>
          <p:nvPr/>
        </p:nvSpPr>
        <p:spPr>
          <a:xfrm>
            <a:off x="6028620" y="4932601"/>
            <a:ext cx="6292099" cy="790481"/>
          </a:xfrm>
          <a:custGeom>
            <a:avLst/>
            <a:gdLst/>
            <a:ahLst/>
            <a:cxnLst/>
            <a:rect l="l" t="t" r="r" b="b"/>
            <a:pathLst>
              <a:path w="6166484" h="774700">
                <a:moveTo>
                  <a:pt x="0" y="774192"/>
                </a:moveTo>
                <a:lnTo>
                  <a:pt x="6166104" y="774192"/>
                </a:lnTo>
                <a:lnTo>
                  <a:pt x="6166104" y="0"/>
                </a:lnTo>
                <a:lnTo>
                  <a:pt x="0" y="0"/>
                </a:lnTo>
                <a:lnTo>
                  <a:pt x="0" y="774192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4" name="object 74"/>
          <p:cNvSpPr/>
          <p:nvPr/>
        </p:nvSpPr>
        <p:spPr>
          <a:xfrm>
            <a:off x="8811631" y="4999467"/>
            <a:ext cx="732037" cy="1306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5" name="object 75"/>
          <p:cNvSpPr/>
          <p:nvPr/>
        </p:nvSpPr>
        <p:spPr>
          <a:xfrm>
            <a:off x="6747050" y="547376"/>
            <a:ext cx="3540966" cy="1755904"/>
          </a:xfrm>
          <a:custGeom>
            <a:avLst/>
            <a:gdLst/>
            <a:ahLst/>
            <a:cxnLst/>
            <a:rect l="l" t="t" r="r" b="b"/>
            <a:pathLst>
              <a:path w="3470275" h="1720850">
                <a:moveTo>
                  <a:pt x="0" y="1720596"/>
                </a:moveTo>
                <a:lnTo>
                  <a:pt x="3470148" y="1720596"/>
                </a:lnTo>
                <a:lnTo>
                  <a:pt x="3470148" y="0"/>
                </a:lnTo>
                <a:lnTo>
                  <a:pt x="0" y="0"/>
                </a:lnTo>
                <a:lnTo>
                  <a:pt x="0" y="1720596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6" name="object 76"/>
          <p:cNvSpPr/>
          <p:nvPr/>
        </p:nvSpPr>
        <p:spPr>
          <a:xfrm>
            <a:off x="8378679" y="718560"/>
            <a:ext cx="279259" cy="98096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7" name="object 77"/>
          <p:cNvSpPr txBox="1"/>
          <p:nvPr/>
        </p:nvSpPr>
        <p:spPr>
          <a:xfrm>
            <a:off x="7563189" y="1133367"/>
            <a:ext cx="585085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Relational  SQL</a:t>
            </a:r>
            <a:r>
              <a:rPr sz="765" spc="-77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Database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78" name="object 78"/>
          <p:cNvSpPr/>
          <p:nvPr/>
        </p:nvSpPr>
        <p:spPr>
          <a:xfrm>
            <a:off x="7212009" y="1110302"/>
            <a:ext cx="297012" cy="29701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79" name="object 79"/>
          <p:cNvSpPr txBox="1"/>
          <p:nvPr/>
        </p:nvSpPr>
        <p:spPr>
          <a:xfrm>
            <a:off x="9616107" y="1113801"/>
            <a:ext cx="441892" cy="350533"/>
          </a:xfrm>
          <a:prstGeom prst="rect">
            <a:avLst/>
          </a:prstGeom>
        </p:spPr>
        <p:txBody>
          <a:bodyPr vert="horz" wrap="square" lIns="0" tIns="26564" rIns="0" bIns="0" rtlCol="0">
            <a:spAutoFit/>
          </a:bodyPr>
          <a:lstStyle/>
          <a:p>
            <a:pPr marR="5184">
              <a:lnSpc>
                <a:spcPct val="88700"/>
              </a:lnSpc>
              <a:spcBef>
                <a:spcPts val="208"/>
              </a:spcBef>
            </a:pP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cument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Database  Service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9244450" y="1132073"/>
            <a:ext cx="290793" cy="29079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1" name="object 81"/>
          <p:cNvSpPr txBox="1"/>
          <p:nvPr/>
        </p:nvSpPr>
        <p:spPr>
          <a:xfrm>
            <a:off x="7539863" y="1693831"/>
            <a:ext cx="469753" cy="351181"/>
          </a:xfrm>
          <a:prstGeom prst="rect">
            <a:avLst/>
          </a:prstGeom>
        </p:spPr>
        <p:txBody>
          <a:bodyPr vert="horz" wrap="square" lIns="0" tIns="26564" rIns="0" bIns="0" rtlCol="0">
            <a:spAutoFit/>
          </a:bodyPr>
          <a:lstStyle/>
          <a:p>
            <a:pPr marR="5184" algn="just">
              <a:lnSpc>
                <a:spcPct val="88800"/>
              </a:lnSpc>
              <a:spcBef>
                <a:spcPts val="208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Distributed  I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-M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em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ry  Cache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82" name="object 82"/>
          <p:cNvSpPr/>
          <p:nvPr/>
        </p:nvSpPr>
        <p:spPr>
          <a:xfrm>
            <a:off x="7185573" y="1676339"/>
            <a:ext cx="290793" cy="28923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3" name="object 83"/>
          <p:cNvSpPr txBox="1"/>
          <p:nvPr/>
        </p:nvSpPr>
        <p:spPr>
          <a:xfrm>
            <a:off x="8600922" y="1763549"/>
            <a:ext cx="287683" cy="133862"/>
          </a:xfrm>
          <a:prstGeom prst="rect">
            <a:avLst/>
          </a:prstGeom>
        </p:spPr>
        <p:txBody>
          <a:bodyPr vert="horz" wrap="square" lIns="0" tIns="13607" rIns="0" bIns="0" rtlCol="0">
            <a:spAutoFit/>
          </a:bodyPr>
          <a:lstStyle/>
          <a:p>
            <a:pPr>
              <a:spcBef>
                <a:spcPts val="107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earch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8247668" y="1702773"/>
            <a:ext cx="293902" cy="29390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5" name="object 85"/>
          <p:cNvSpPr txBox="1"/>
          <p:nvPr/>
        </p:nvSpPr>
        <p:spPr>
          <a:xfrm>
            <a:off x="9599002" y="1683335"/>
            <a:ext cx="425044" cy="350533"/>
          </a:xfrm>
          <a:prstGeom prst="rect">
            <a:avLst/>
          </a:prstGeom>
        </p:spPr>
        <p:txBody>
          <a:bodyPr vert="horz" wrap="square" lIns="0" tIns="26564" rIns="0" bIns="0" rtlCol="0">
            <a:spAutoFit/>
          </a:bodyPr>
          <a:lstStyle/>
          <a:p>
            <a:pPr marR="5184">
              <a:lnSpc>
                <a:spcPct val="88700"/>
              </a:lnSpc>
              <a:spcBef>
                <a:spcPts val="208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Simple  K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ey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/Val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ue  Store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9241340" y="1718325"/>
            <a:ext cx="289238" cy="28923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7" name="object 87"/>
          <p:cNvSpPr/>
          <p:nvPr/>
        </p:nvSpPr>
        <p:spPr>
          <a:xfrm>
            <a:off x="8221232" y="1113411"/>
            <a:ext cx="320339" cy="29079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88" name="object 88"/>
          <p:cNvSpPr txBox="1"/>
          <p:nvPr/>
        </p:nvSpPr>
        <p:spPr>
          <a:xfrm>
            <a:off x="8575782" y="1134405"/>
            <a:ext cx="477528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Data  War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eh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u</a:t>
            </a: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0723299" y="1155398"/>
            <a:ext cx="261246" cy="262803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0" name="object 90"/>
          <p:cNvSpPr/>
          <p:nvPr/>
        </p:nvSpPr>
        <p:spPr>
          <a:xfrm>
            <a:off x="10864262" y="1302034"/>
            <a:ext cx="159649" cy="139492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1" name="object 91"/>
          <p:cNvSpPr/>
          <p:nvPr/>
        </p:nvSpPr>
        <p:spPr>
          <a:xfrm>
            <a:off x="6076826" y="5232724"/>
            <a:ext cx="842964" cy="347293"/>
          </a:xfrm>
          <a:custGeom>
            <a:avLst/>
            <a:gdLst/>
            <a:ahLst/>
            <a:cxnLst/>
            <a:rect l="l" t="t" r="r" b="b"/>
            <a:pathLst>
              <a:path w="826134" h="340360">
                <a:moveTo>
                  <a:pt x="0" y="339851"/>
                </a:moveTo>
                <a:lnTo>
                  <a:pt x="826007" y="339851"/>
                </a:lnTo>
                <a:lnTo>
                  <a:pt x="826007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2" name="object 92"/>
          <p:cNvSpPr/>
          <p:nvPr/>
        </p:nvSpPr>
        <p:spPr>
          <a:xfrm>
            <a:off x="6389389" y="5292594"/>
            <a:ext cx="265653" cy="69718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3" name="object 93"/>
          <p:cNvSpPr/>
          <p:nvPr/>
        </p:nvSpPr>
        <p:spPr>
          <a:xfrm>
            <a:off x="6395999" y="5403002"/>
            <a:ext cx="344961" cy="6971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4" name="object 94"/>
          <p:cNvSpPr/>
          <p:nvPr/>
        </p:nvSpPr>
        <p:spPr>
          <a:xfrm>
            <a:off x="6086156" y="5249829"/>
            <a:ext cx="267467" cy="267468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5" name="object 95"/>
          <p:cNvSpPr/>
          <p:nvPr/>
        </p:nvSpPr>
        <p:spPr>
          <a:xfrm>
            <a:off x="8540016" y="5232724"/>
            <a:ext cx="927195" cy="347293"/>
          </a:xfrm>
          <a:custGeom>
            <a:avLst/>
            <a:gdLst/>
            <a:ahLst/>
            <a:cxnLst/>
            <a:rect l="l" t="t" r="r" b="b"/>
            <a:pathLst>
              <a:path w="908684" h="340360">
                <a:moveTo>
                  <a:pt x="0" y="339851"/>
                </a:moveTo>
                <a:lnTo>
                  <a:pt x="908303" y="339851"/>
                </a:lnTo>
                <a:lnTo>
                  <a:pt x="908303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6" name="object 96"/>
          <p:cNvSpPr/>
          <p:nvPr/>
        </p:nvSpPr>
        <p:spPr>
          <a:xfrm>
            <a:off x="8860097" y="5268101"/>
            <a:ext cx="235070" cy="66349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7" name="object 97"/>
          <p:cNvSpPr/>
          <p:nvPr/>
        </p:nvSpPr>
        <p:spPr>
          <a:xfrm>
            <a:off x="8860206" y="5375270"/>
            <a:ext cx="344720" cy="69588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8" name="object 98"/>
          <p:cNvSpPr/>
          <p:nvPr/>
        </p:nvSpPr>
        <p:spPr>
          <a:xfrm>
            <a:off x="8856338" y="5488918"/>
            <a:ext cx="498781" cy="66349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99" name="object 99"/>
          <p:cNvSpPr/>
          <p:nvPr/>
        </p:nvSpPr>
        <p:spPr>
          <a:xfrm>
            <a:off x="8569562" y="5220284"/>
            <a:ext cx="251917" cy="25191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0" name="object 100"/>
          <p:cNvSpPr/>
          <p:nvPr/>
        </p:nvSpPr>
        <p:spPr>
          <a:xfrm>
            <a:off x="3007167" y="5232723"/>
            <a:ext cx="916180" cy="364140"/>
          </a:xfrm>
          <a:custGeom>
            <a:avLst/>
            <a:gdLst/>
            <a:ahLst/>
            <a:cxnLst/>
            <a:rect l="l" t="t" r="r" b="b"/>
            <a:pathLst>
              <a:path w="897889" h="356870">
                <a:moveTo>
                  <a:pt x="0" y="356615"/>
                </a:moveTo>
                <a:lnTo>
                  <a:pt x="897635" y="356615"/>
                </a:lnTo>
                <a:lnTo>
                  <a:pt x="897635" y="0"/>
                </a:lnTo>
                <a:lnTo>
                  <a:pt x="0" y="0"/>
                </a:lnTo>
                <a:lnTo>
                  <a:pt x="0" y="356615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1" name="object 101"/>
          <p:cNvSpPr/>
          <p:nvPr/>
        </p:nvSpPr>
        <p:spPr>
          <a:xfrm>
            <a:off x="3325953" y="5291687"/>
            <a:ext cx="368416" cy="61164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2" name="object 102"/>
          <p:cNvSpPr/>
          <p:nvPr/>
        </p:nvSpPr>
        <p:spPr>
          <a:xfrm>
            <a:off x="3322964" y="5383305"/>
            <a:ext cx="388379" cy="79307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3" name="object 103"/>
          <p:cNvSpPr/>
          <p:nvPr/>
        </p:nvSpPr>
        <p:spPr>
          <a:xfrm>
            <a:off x="3321675" y="5486456"/>
            <a:ext cx="268374" cy="72569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4" name="object 104"/>
          <p:cNvSpPr/>
          <p:nvPr/>
        </p:nvSpPr>
        <p:spPr>
          <a:xfrm>
            <a:off x="3036713" y="5273156"/>
            <a:ext cx="247251" cy="24725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5" name="object 105"/>
          <p:cNvSpPr/>
          <p:nvPr/>
        </p:nvSpPr>
        <p:spPr>
          <a:xfrm>
            <a:off x="3999286" y="5232723"/>
            <a:ext cx="835188" cy="364140"/>
          </a:xfrm>
          <a:custGeom>
            <a:avLst/>
            <a:gdLst/>
            <a:ahLst/>
            <a:cxnLst/>
            <a:rect l="l" t="t" r="r" b="b"/>
            <a:pathLst>
              <a:path w="818514" h="356870">
                <a:moveTo>
                  <a:pt x="0" y="356615"/>
                </a:moveTo>
                <a:lnTo>
                  <a:pt x="818388" y="356615"/>
                </a:lnTo>
                <a:lnTo>
                  <a:pt x="818388" y="0"/>
                </a:lnTo>
                <a:lnTo>
                  <a:pt x="0" y="0"/>
                </a:lnTo>
                <a:lnTo>
                  <a:pt x="0" y="356615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6" name="object 106"/>
          <p:cNvSpPr/>
          <p:nvPr/>
        </p:nvSpPr>
        <p:spPr>
          <a:xfrm>
            <a:off x="4313923" y="5292594"/>
            <a:ext cx="275372" cy="69718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7" name="object 107"/>
          <p:cNvSpPr/>
          <p:nvPr/>
        </p:nvSpPr>
        <p:spPr>
          <a:xfrm>
            <a:off x="4313923" y="5406888"/>
            <a:ext cx="307769" cy="82936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8" name="object 108"/>
          <p:cNvSpPr/>
          <p:nvPr/>
        </p:nvSpPr>
        <p:spPr>
          <a:xfrm>
            <a:off x="4028832" y="5273156"/>
            <a:ext cx="247251" cy="24725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09" name="object 109"/>
          <p:cNvSpPr/>
          <p:nvPr/>
        </p:nvSpPr>
        <p:spPr>
          <a:xfrm>
            <a:off x="4930758" y="5232723"/>
            <a:ext cx="835188" cy="364140"/>
          </a:xfrm>
          <a:custGeom>
            <a:avLst/>
            <a:gdLst/>
            <a:ahLst/>
            <a:cxnLst/>
            <a:rect l="l" t="t" r="r" b="b"/>
            <a:pathLst>
              <a:path w="818514" h="356870">
                <a:moveTo>
                  <a:pt x="0" y="356615"/>
                </a:moveTo>
                <a:lnTo>
                  <a:pt x="818388" y="356615"/>
                </a:lnTo>
                <a:lnTo>
                  <a:pt x="818388" y="0"/>
                </a:lnTo>
                <a:lnTo>
                  <a:pt x="0" y="0"/>
                </a:lnTo>
                <a:lnTo>
                  <a:pt x="0" y="356615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0" name="object 110"/>
          <p:cNvSpPr/>
          <p:nvPr/>
        </p:nvSpPr>
        <p:spPr>
          <a:xfrm>
            <a:off x="5244151" y="5291687"/>
            <a:ext cx="358774" cy="61164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1" name="object 111"/>
          <p:cNvSpPr/>
          <p:nvPr/>
        </p:nvSpPr>
        <p:spPr>
          <a:xfrm>
            <a:off x="5245508" y="5383305"/>
            <a:ext cx="388388" cy="79307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2" name="object 112"/>
          <p:cNvSpPr/>
          <p:nvPr/>
        </p:nvSpPr>
        <p:spPr>
          <a:xfrm>
            <a:off x="5244151" y="5486456"/>
            <a:ext cx="268452" cy="72569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3" name="object 113"/>
          <p:cNvSpPr/>
          <p:nvPr/>
        </p:nvSpPr>
        <p:spPr>
          <a:xfrm>
            <a:off x="4950973" y="5273156"/>
            <a:ext cx="247251" cy="24725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4" name="object 114"/>
          <p:cNvSpPr/>
          <p:nvPr/>
        </p:nvSpPr>
        <p:spPr>
          <a:xfrm>
            <a:off x="450675" y="5238944"/>
            <a:ext cx="808623" cy="356364"/>
          </a:xfrm>
          <a:custGeom>
            <a:avLst/>
            <a:gdLst/>
            <a:ahLst/>
            <a:cxnLst/>
            <a:rect l="l" t="t" r="r" b="b"/>
            <a:pathLst>
              <a:path w="792480" h="349250">
                <a:moveTo>
                  <a:pt x="0" y="348996"/>
                </a:moveTo>
                <a:lnTo>
                  <a:pt x="792480" y="348996"/>
                </a:lnTo>
                <a:lnTo>
                  <a:pt x="792480" y="0"/>
                </a:lnTo>
                <a:lnTo>
                  <a:pt x="0" y="0"/>
                </a:lnTo>
                <a:lnTo>
                  <a:pt x="0" y="348996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5" name="object 115"/>
          <p:cNvSpPr/>
          <p:nvPr/>
        </p:nvSpPr>
        <p:spPr>
          <a:xfrm>
            <a:off x="763735" y="5298555"/>
            <a:ext cx="265805" cy="69718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6" name="object 116"/>
          <p:cNvSpPr/>
          <p:nvPr/>
        </p:nvSpPr>
        <p:spPr>
          <a:xfrm>
            <a:off x="765584" y="5412979"/>
            <a:ext cx="294641" cy="6570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7" name="object 117"/>
          <p:cNvSpPr/>
          <p:nvPr/>
        </p:nvSpPr>
        <p:spPr>
          <a:xfrm>
            <a:off x="472446" y="5277821"/>
            <a:ext cx="261247" cy="261246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8" name="object 118"/>
          <p:cNvSpPr/>
          <p:nvPr/>
        </p:nvSpPr>
        <p:spPr>
          <a:xfrm>
            <a:off x="10752843" y="1593921"/>
            <a:ext cx="245697" cy="318784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19" name="object 119"/>
          <p:cNvSpPr/>
          <p:nvPr/>
        </p:nvSpPr>
        <p:spPr>
          <a:xfrm>
            <a:off x="9501034" y="5232724"/>
            <a:ext cx="920716" cy="347293"/>
          </a:xfrm>
          <a:custGeom>
            <a:avLst/>
            <a:gdLst/>
            <a:ahLst/>
            <a:cxnLst/>
            <a:rect l="l" t="t" r="r" b="b"/>
            <a:pathLst>
              <a:path w="902334" h="340360">
                <a:moveTo>
                  <a:pt x="0" y="339851"/>
                </a:moveTo>
                <a:lnTo>
                  <a:pt x="902207" y="339851"/>
                </a:lnTo>
                <a:lnTo>
                  <a:pt x="902207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0" name="object 120"/>
          <p:cNvSpPr/>
          <p:nvPr/>
        </p:nvSpPr>
        <p:spPr>
          <a:xfrm>
            <a:off x="9812301" y="5291945"/>
            <a:ext cx="257877" cy="69976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1" name="object 121"/>
          <p:cNvSpPr/>
          <p:nvPr/>
        </p:nvSpPr>
        <p:spPr>
          <a:xfrm>
            <a:off x="9819947" y="5402613"/>
            <a:ext cx="471048" cy="6971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2" name="object 122"/>
          <p:cNvSpPr/>
          <p:nvPr/>
        </p:nvSpPr>
        <p:spPr>
          <a:xfrm>
            <a:off x="9547684" y="5274711"/>
            <a:ext cx="211486" cy="211486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3" name="object 123"/>
          <p:cNvSpPr/>
          <p:nvPr/>
        </p:nvSpPr>
        <p:spPr>
          <a:xfrm>
            <a:off x="11377971" y="5232724"/>
            <a:ext cx="870825" cy="347293"/>
          </a:xfrm>
          <a:custGeom>
            <a:avLst/>
            <a:gdLst/>
            <a:ahLst/>
            <a:cxnLst/>
            <a:rect l="l" t="t" r="r" b="b"/>
            <a:pathLst>
              <a:path w="853440" h="340360">
                <a:moveTo>
                  <a:pt x="0" y="339851"/>
                </a:moveTo>
                <a:lnTo>
                  <a:pt x="853440" y="339851"/>
                </a:lnTo>
                <a:lnTo>
                  <a:pt x="853440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4" name="object 124"/>
          <p:cNvSpPr/>
          <p:nvPr/>
        </p:nvSpPr>
        <p:spPr>
          <a:xfrm>
            <a:off x="11697793" y="5283264"/>
            <a:ext cx="417918" cy="69588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5" name="object 125"/>
          <p:cNvSpPr/>
          <p:nvPr/>
        </p:nvSpPr>
        <p:spPr>
          <a:xfrm>
            <a:off x="11697663" y="5393541"/>
            <a:ext cx="343664" cy="69718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6" name="object 126"/>
          <p:cNvSpPr/>
          <p:nvPr/>
        </p:nvSpPr>
        <p:spPr>
          <a:xfrm>
            <a:off x="11402400" y="5272378"/>
            <a:ext cx="239994" cy="240027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7" name="object 127"/>
          <p:cNvSpPr/>
          <p:nvPr/>
        </p:nvSpPr>
        <p:spPr>
          <a:xfrm>
            <a:off x="10692198" y="3009010"/>
            <a:ext cx="279908" cy="279908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8" name="object 128"/>
          <p:cNvSpPr/>
          <p:nvPr/>
        </p:nvSpPr>
        <p:spPr>
          <a:xfrm>
            <a:off x="2004165" y="533380"/>
            <a:ext cx="2109029" cy="1433881"/>
          </a:xfrm>
          <a:custGeom>
            <a:avLst/>
            <a:gdLst/>
            <a:ahLst/>
            <a:cxnLst/>
            <a:rect l="l" t="t" r="r" b="b"/>
            <a:pathLst>
              <a:path w="2066925" h="1405255">
                <a:moveTo>
                  <a:pt x="0" y="1405127"/>
                </a:moveTo>
                <a:lnTo>
                  <a:pt x="2066543" y="1405127"/>
                </a:lnTo>
                <a:lnTo>
                  <a:pt x="2066543" y="0"/>
                </a:lnTo>
                <a:lnTo>
                  <a:pt x="0" y="0"/>
                </a:lnTo>
                <a:lnTo>
                  <a:pt x="0" y="1405127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29" name="object 129"/>
          <p:cNvSpPr/>
          <p:nvPr/>
        </p:nvSpPr>
        <p:spPr>
          <a:xfrm>
            <a:off x="2501130" y="700289"/>
            <a:ext cx="1114060" cy="12803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0" name="object 130"/>
          <p:cNvSpPr txBox="1"/>
          <p:nvPr/>
        </p:nvSpPr>
        <p:spPr>
          <a:xfrm>
            <a:off x="2553095" y="927843"/>
            <a:ext cx="395240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Stateless  C</a:t>
            </a: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ute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31" name="object 131"/>
          <p:cNvSpPr/>
          <p:nvPr/>
        </p:nvSpPr>
        <p:spPr>
          <a:xfrm>
            <a:off x="2210985" y="891041"/>
            <a:ext cx="289237" cy="29079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2" name="object 132"/>
          <p:cNvSpPr txBox="1"/>
          <p:nvPr/>
        </p:nvSpPr>
        <p:spPr>
          <a:xfrm>
            <a:off x="2535989" y="1472367"/>
            <a:ext cx="439300" cy="350533"/>
          </a:xfrm>
          <a:prstGeom prst="rect">
            <a:avLst/>
          </a:prstGeom>
        </p:spPr>
        <p:txBody>
          <a:bodyPr vert="horz" wrap="square" lIns="0" tIns="26564" rIns="0" bIns="0" rtlCol="0">
            <a:spAutoFit/>
          </a:bodyPr>
          <a:lstStyle/>
          <a:p>
            <a:pPr marR="5184">
              <a:lnSpc>
                <a:spcPct val="88700"/>
              </a:lnSpc>
              <a:spcBef>
                <a:spcPts val="208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S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chedu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ed  Compute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Jobs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2187660" y="1489732"/>
            <a:ext cx="303234" cy="303233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4" name="object 134"/>
          <p:cNvSpPr txBox="1"/>
          <p:nvPr/>
        </p:nvSpPr>
        <p:spPr>
          <a:xfrm>
            <a:off x="3429880" y="1531459"/>
            <a:ext cx="469105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Virtual</a:t>
            </a:r>
            <a:r>
              <a:rPr sz="765" spc="-11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App  Streaming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35" name="object 135"/>
          <p:cNvSpPr/>
          <p:nvPr/>
        </p:nvSpPr>
        <p:spPr>
          <a:xfrm>
            <a:off x="3088031" y="1495953"/>
            <a:ext cx="290793" cy="292348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6" name="object 136"/>
          <p:cNvSpPr txBox="1"/>
          <p:nvPr/>
        </p:nvSpPr>
        <p:spPr>
          <a:xfrm>
            <a:off x="3426771" y="927843"/>
            <a:ext cx="459386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is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tr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ib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uted  Compute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37" name="object 137"/>
          <p:cNvSpPr/>
          <p:nvPr/>
        </p:nvSpPr>
        <p:spPr>
          <a:xfrm>
            <a:off x="3083366" y="911255"/>
            <a:ext cx="283148" cy="272133"/>
          </a:xfrm>
          <a:custGeom>
            <a:avLst/>
            <a:gdLst/>
            <a:ahLst/>
            <a:cxnLst/>
            <a:rect l="l" t="t" r="r" b="b"/>
            <a:pathLst>
              <a:path w="277495" h="266700">
                <a:moveTo>
                  <a:pt x="41275" y="74549"/>
                </a:moveTo>
                <a:lnTo>
                  <a:pt x="36322" y="74549"/>
                </a:lnTo>
                <a:lnTo>
                  <a:pt x="22181" y="77400"/>
                </a:lnTo>
                <a:lnTo>
                  <a:pt x="10636" y="85169"/>
                </a:lnTo>
                <a:lnTo>
                  <a:pt x="2853" y="96676"/>
                </a:lnTo>
                <a:lnTo>
                  <a:pt x="0" y="110744"/>
                </a:lnTo>
                <a:lnTo>
                  <a:pt x="1631" y="121572"/>
                </a:lnTo>
                <a:lnTo>
                  <a:pt x="6191" y="131079"/>
                </a:lnTo>
                <a:lnTo>
                  <a:pt x="13180" y="138801"/>
                </a:lnTo>
                <a:lnTo>
                  <a:pt x="22098" y="144272"/>
                </a:lnTo>
                <a:lnTo>
                  <a:pt x="35432" y="146938"/>
                </a:lnTo>
                <a:lnTo>
                  <a:pt x="53848" y="202691"/>
                </a:lnTo>
                <a:lnTo>
                  <a:pt x="40131" y="230377"/>
                </a:lnTo>
                <a:lnTo>
                  <a:pt x="42985" y="244518"/>
                </a:lnTo>
                <a:lnTo>
                  <a:pt x="50768" y="256063"/>
                </a:lnTo>
                <a:lnTo>
                  <a:pt x="62313" y="263846"/>
                </a:lnTo>
                <a:lnTo>
                  <a:pt x="76454" y="266700"/>
                </a:lnTo>
                <a:lnTo>
                  <a:pt x="87227" y="265068"/>
                </a:lnTo>
                <a:lnTo>
                  <a:pt x="96726" y="260508"/>
                </a:lnTo>
                <a:lnTo>
                  <a:pt x="104439" y="253519"/>
                </a:lnTo>
                <a:lnTo>
                  <a:pt x="109855" y="244601"/>
                </a:lnTo>
                <a:lnTo>
                  <a:pt x="110362" y="242062"/>
                </a:lnTo>
                <a:lnTo>
                  <a:pt x="235384" y="242062"/>
                </a:lnTo>
                <a:lnTo>
                  <a:pt x="238125" y="228473"/>
                </a:lnTo>
                <a:lnTo>
                  <a:pt x="237388" y="221160"/>
                </a:lnTo>
                <a:lnTo>
                  <a:pt x="235642" y="215519"/>
                </a:lnTo>
                <a:lnTo>
                  <a:pt x="109347" y="215519"/>
                </a:lnTo>
                <a:lnTo>
                  <a:pt x="102107" y="204724"/>
                </a:lnTo>
                <a:lnTo>
                  <a:pt x="98806" y="201422"/>
                </a:lnTo>
                <a:lnTo>
                  <a:pt x="94868" y="198882"/>
                </a:lnTo>
                <a:lnTo>
                  <a:pt x="90550" y="196976"/>
                </a:lnTo>
                <a:lnTo>
                  <a:pt x="79248" y="194690"/>
                </a:lnTo>
                <a:lnTo>
                  <a:pt x="60325" y="137540"/>
                </a:lnTo>
                <a:lnTo>
                  <a:pt x="72517" y="110744"/>
                </a:lnTo>
                <a:lnTo>
                  <a:pt x="70231" y="99695"/>
                </a:lnTo>
                <a:lnTo>
                  <a:pt x="98120" y="79248"/>
                </a:lnTo>
                <a:lnTo>
                  <a:pt x="53212" y="79248"/>
                </a:lnTo>
                <a:lnTo>
                  <a:pt x="50418" y="77343"/>
                </a:lnTo>
                <a:lnTo>
                  <a:pt x="46100" y="75564"/>
                </a:lnTo>
                <a:lnTo>
                  <a:pt x="41275" y="74549"/>
                </a:lnTo>
                <a:close/>
              </a:path>
              <a:path w="277495" h="266700">
                <a:moveTo>
                  <a:pt x="235384" y="242062"/>
                </a:moveTo>
                <a:lnTo>
                  <a:pt x="168401" y="242062"/>
                </a:lnTo>
                <a:lnTo>
                  <a:pt x="168529" y="242570"/>
                </a:lnTo>
                <a:lnTo>
                  <a:pt x="173926" y="251561"/>
                </a:lnTo>
                <a:lnTo>
                  <a:pt x="181610" y="258587"/>
                </a:lnTo>
                <a:lnTo>
                  <a:pt x="191103" y="263161"/>
                </a:lnTo>
                <a:lnTo>
                  <a:pt x="201930" y="264795"/>
                </a:lnTo>
                <a:lnTo>
                  <a:pt x="215997" y="261941"/>
                </a:lnTo>
                <a:lnTo>
                  <a:pt x="227504" y="254158"/>
                </a:lnTo>
                <a:lnTo>
                  <a:pt x="235273" y="242613"/>
                </a:lnTo>
                <a:lnTo>
                  <a:pt x="235384" y="242062"/>
                </a:lnTo>
                <a:close/>
              </a:path>
              <a:path w="277495" h="266700">
                <a:moveTo>
                  <a:pt x="202748" y="65786"/>
                </a:moveTo>
                <a:lnTo>
                  <a:pt x="158242" y="65786"/>
                </a:lnTo>
                <a:lnTo>
                  <a:pt x="206501" y="101726"/>
                </a:lnTo>
                <a:lnTo>
                  <a:pt x="204850" y="109855"/>
                </a:lnTo>
                <a:lnTo>
                  <a:pt x="218694" y="137668"/>
                </a:lnTo>
                <a:lnTo>
                  <a:pt x="201168" y="192277"/>
                </a:lnTo>
                <a:lnTo>
                  <a:pt x="168275" y="215519"/>
                </a:lnTo>
                <a:lnTo>
                  <a:pt x="235642" y="215519"/>
                </a:lnTo>
                <a:lnTo>
                  <a:pt x="235283" y="214360"/>
                </a:lnTo>
                <a:lnTo>
                  <a:pt x="231923" y="208152"/>
                </a:lnTo>
                <a:lnTo>
                  <a:pt x="227583" y="202819"/>
                </a:lnTo>
                <a:lnTo>
                  <a:pt x="226060" y="201802"/>
                </a:lnTo>
                <a:lnTo>
                  <a:pt x="244094" y="145541"/>
                </a:lnTo>
                <a:lnTo>
                  <a:pt x="275736" y="120628"/>
                </a:lnTo>
                <a:lnTo>
                  <a:pt x="277368" y="109855"/>
                </a:lnTo>
                <a:lnTo>
                  <a:pt x="274514" y="95714"/>
                </a:lnTo>
                <a:lnTo>
                  <a:pt x="266731" y="84169"/>
                </a:lnTo>
                <a:lnTo>
                  <a:pt x="260373" y="79883"/>
                </a:lnTo>
                <a:lnTo>
                  <a:pt x="221742" y="79883"/>
                </a:lnTo>
                <a:lnTo>
                  <a:pt x="202748" y="65786"/>
                </a:lnTo>
                <a:close/>
              </a:path>
              <a:path w="277495" h="266700">
                <a:moveTo>
                  <a:pt x="241045" y="73533"/>
                </a:moveTo>
                <a:lnTo>
                  <a:pt x="236093" y="73533"/>
                </a:lnTo>
                <a:lnTo>
                  <a:pt x="231267" y="74549"/>
                </a:lnTo>
                <a:lnTo>
                  <a:pt x="226949" y="76326"/>
                </a:lnTo>
                <a:lnTo>
                  <a:pt x="221742" y="79883"/>
                </a:lnTo>
                <a:lnTo>
                  <a:pt x="260373" y="79883"/>
                </a:lnTo>
                <a:lnTo>
                  <a:pt x="255186" y="76386"/>
                </a:lnTo>
                <a:lnTo>
                  <a:pt x="241045" y="73533"/>
                </a:lnTo>
                <a:close/>
              </a:path>
              <a:path w="277495" h="266700">
                <a:moveTo>
                  <a:pt x="138175" y="0"/>
                </a:moveTo>
                <a:lnTo>
                  <a:pt x="124055" y="2853"/>
                </a:lnTo>
                <a:lnTo>
                  <a:pt x="112553" y="10636"/>
                </a:lnTo>
                <a:lnTo>
                  <a:pt x="104814" y="22181"/>
                </a:lnTo>
                <a:lnTo>
                  <a:pt x="101981" y="36322"/>
                </a:lnTo>
                <a:lnTo>
                  <a:pt x="103250" y="42545"/>
                </a:lnTo>
                <a:lnTo>
                  <a:pt x="53212" y="79248"/>
                </a:lnTo>
                <a:lnTo>
                  <a:pt x="98120" y="79248"/>
                </a:lnTo>
                <a:lnTo>
                  <a:pt x="117348" y="65150"/>
                </a:lnTo>
                <a:lnTo>
                  <a:pt x="201892" y="65150"/>
                </a:lnTo>
                <a:lnTo>
                  <a:pt x="172974" y="43687"/>
                </a:lnTo>
                <a:lnTo>
                  <a:pt x="174498" y="36322"/>
                </a:lnTo>
                <a:lnTo>
                  <a:pt x="171644" y="22181"/>
                </a:lnTo>
                <a:lnTo>
                  <a:pt x="163861" y="10636"/>
                </a:lnTo>
                <a:lnTo>
                  <a:pt x="152316" y="2853"/>
                </a:lnTo>
                <a:lnTo>
                  <a:pt x="138175" y="0"/>
                </a:lnTo>
                <a:close/>
              </a:path>
              <a:path w="277495" h="266700">
                <a:moveTo>
                  <a:pt x="201892" y="65150"/>
                </a:moveTo>
                <a:lnTo>
                  <a:pt x="117348" y="65150"/>
                </a:lnTo>
                <a:lnTo>
                  <a:pt x="124079" y="69723"/>
                </a:lnTo>
                <a:lnTo>
                  <a:pt x="128397" y="71500"/>
                </a:lnTo>
                <a:lnTo>
                  <a:pt x="133223" y="72516"/>
                </a:lnTo>
                <a:lnTo>
                  <a:pt x="143256" y="72516"/>
                </a:lnTo>
                <a:lnTo>
                  <a:pt x="147955" y="71500"/>
                </a:lnTo>
                <a:lnTo>
                  <a:pt x="152273" y="69723"/>
                </a:lnTo>
                <a:lnTo>
                  <a:pt x="158242" y="65786"/>
                </a:lnTo>
                <a:lnTo>
                  <a:pt x="202748" y="65786"/>
                </a:lnTo>
                <a:lnTo>
                  <a:pt x="201892" y="651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8" name="object 138"/>
          <p:cNvSpPr/>
          <p:nvPr/>
        </p:nvSpPr>
        <p:spPr>
          <a:xfrm>
            <a:off x="3141809" y="974623"/>
            <a:ext cx="167815" cy="15965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39" name="object 139"/>
          <p:cNvSpPr/>
          <p:nvPr/>
        </p:nvSpPr>
        <p:spPr>
          <a:xfrm>
            <a:off x="3083366" y="911255"/>
            <a:ext cx="283148" cy="272133"/>
          </a:xfrm>
          <a:custGeom>
            <a:avLst/>
            <a:gdLst/>
            <a:ahLst/>
            <a:cxnLst/>
            <a:rect l="l" t="t" r="r" b="b"/>
            <a:pathLst>
              <a:path w="277495" h="266700">
                <a:moveTo>
                  <a:pt x="138175" y="0"/>
                </a:moveTo>
                <a:lnTo>
                  <a:pt x="152316" y="2853"/>
                </a:lnTo>
                <a:lnTo>
                  <a:pt x="163861" y="10636"/>
                </a:lnTo>
                <a:lnTo>
                  <a:pt x="171644" y="22181"/>
                </a:lnTo>
                <a:lnTo>
                  <a:pt x="174498" y="36322"/>
                </a:lnTo>
                <a:lnTo>
                  <a:pt x="172974" y="43687"/>
                </a:lnTo>
                <a:lnTo>
                  <a:pt x="221742" y="79883"/>
                </a:lnTo>
                <a:lnTo>
                  <a:pt x="226949" y="76326"/>
                </a:lnTo>
                <a:lnTo>
                  <a:pt x="231267" y="74549"/>
                </a:lnTo>
                <a:lnTo>
                  <a:pt x="236093" y="73533"/>
                </a:lnTo>
                <a:lnTo>
                  <a:pt x="241045" y="73533"/>
                </a:lnTo>
                <a:lnTo>
                  <a:pt x="255186" y="76386"/>
                </a:lnTo>
                <a:lnTo>
                  <a:pt x="266731" y="84169"/>
                </a:lnTo>
                <a:lnTo>
                  <a:pt x="274514" y="95714"/>
                </a:lnTo>
                <a:lnTo>
                  <a:pt x="277368" y="109855"/>
                </a:lnTo>
                <a:lnTo>
                  <a:pt x="275736" y="120628"/>
                </a:lnTo>
                <a:lnTo>
                  <a:pt x="271176" y="130127"/>
                </a:lnTo>
                <a:lnTo>
                  <a:pt x="264187" y="137840"/>
                </a:lnTo>
                <a:lnTo>
                  <a:pt x="255269" y="143256"/>
                </a:lnTo>
                <a:lnTo>
                  <a:pt x="244094" y="145541"/>
                </a:lnTo>
                <a:lnTo>
                  <a:pt x="226060" y="201802"/>
                </a:lnTo>
                <a:lnTo>
                  <a:pt x="238125" y="228473"/>
                </a:lnTo>
                <a:lnTo>
                  <a:pt x="235273" y="242613"/>
                </a:lnTo>
                <a:lnTo>
                  <a:pt x="227504" y="254158"/>
                </a:lnTo>
                <a:lnTo>
                  <a:pt x="215997" y="261941"/>
                </a:lnTo>
                <a:lnTo>
                  <a:pt x="201930" y="264795"/>
                </a:lnTo>
                <a:lnTo>
                  <a:pt x="191103" y="263161"/>
                </a:lnTo>
                <a:lnTo>
                  <a:pt x="181610" y="258587"/>
                </a:lnTo>
                <a:lnTo>
                  <a:pt x="173926" y="251561"/>
                </a:lnTo>
                <a:lnTo>
                  <a:pt x="168529" y="242570"/>
                </a:lnTo>
                <a:lnTo>
                  <a:pt x="168401" y="242062"/>
                </a:lnTo>
                <a:lnTo>
                  <a:pt x="110362" y="242062"/>
                </a:lnTo>
                <a:lnTo>
                  <a:pt x="76454" y="266700"/>
                </a:lnTo>
                <a:lnTo>
                  <a:pt x="62313" y="263846"/>
                </a:lnTo>
                <a:lnTo>
                  <a:pt x="50768" y="256063"/>
                </a:lnTo>
                <a:lnTo>
                  <a:pt x="42985" y="244518"/>
                </a:lnTo>
                <a:lnTo>
                  <a:pt x="40131" y="230377"/>
                </a:lnTo>
                <a:lnTo>
                  <a:pt x="40870" y="223065"/>
                </a:lnTo>
                <a:lnTo>
                  <a:pt x="42989" y="216265"/>
                </a:lnTo>
                <a:lnTo>
                  <a:pt x="46347" y="210107"/>
                </a:lnTo>
                <a:lnTo>
                  <a:pt x="50800" y="204724"/>
                </a:lnTo>
                <a:lnTo>
                  <a:pt x="53848" y="202691"/>
                </a:lnTo>
                <a:lnTo>
                  <a:pt x="35432" y="146938"/>
                </a:lnTo>
                <a:lnTo>
                  <a:pt x="1631" y="121572"/>
                </a:lnTo>
                <a:lnTo>
                  <a:pt x="0" y="110744"/>
                </a:lnTo>
                <a:lnTo>
                  <a:pt x="2853" y="96676"/>
                </a:lnTo>
                <a:lnTo>
                  <a:pt x="10636" y="85169"/>
                </a:lnTo>
                <a:lnTo>
                  <a:pt x="22181" y="77400"/>
                </a:lnTo>
                <a:lnTo>
                  <a:pt x="36322" y="74549"/>
                </a:lnTo>
                <a:lnTo>
                  <a:pt x="41275" y="74549"/>
                </a:lnTo>
                <a:lnTo>
                  <a:pt x="46100" y="75564"/>
                </a:lnTo>
                <a:lnTo>
                  <a:pt x="50418" y="77343"/>
                </a:lnTo>
                <a:lnTo>
                  <a:pt x="53212" y="79248"/>
                </a:lnTo>
                <a:lnTo>
                  <a:pt x="103250" y="42545"/>
                </a:lnTo>
                <a:lnTo>
                  <a:pt x="101981" y="36322"/>
                </a:lnTo>
                <a:lnTo>
                  <a:pt x="104814" y="22181"/>
                </a:lnTo>
                <a:lnTo>
                  <a:pt x="112553" y="10636"/>
                </a:lnTo>
                <a:lnTo>
                  <a:pt x="124055" y="2853"/>
                </a:lnTo>
                <a:lnTo>
                  <a:pt x="138175" y="0"/>
                </a:lnTo>
                <a:close/>
              </a:path>
            </a:pathLst>
          </a:custGeom>
          <a:ln w="6096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0" name="object 140"/>
          <p:cNvSpPr/>
          <p:nvPr/>
        </p:nvSpPr>
        <p:spPr>
          <a:xfrm>
            <a:off x="4235653" y="3021452"/>
            <a:ext cx="2355892" cy="1432585"/>
          </a:xfrm>
          <a:custGeom>
            <a:avLst/>
            <a:gdLst/>
            <a:ahLst/>
            <a:cxnLst/>
            <a:rect l="l" t="t" r="r" b="b"/>
            <a:pathLst>
              <a:path w="2308860" h="1403985">
                <a:moveTo>
                  <a:pt x="0" y="1403603"/>
                </a:moveTo>
                <a:lnTo>
                  <a:pt x="2308860" y="1403603"/>
                </a:lnTo>
                <a:lnTo>
                  <a:pt x="2308860" y="0"/>
                </a:lnTo>
                <a:lnTo>
                  <a:pt x="0" y="0"/>
                </a:lnTo>
                <a:lnTo>
                  <a:pt x="0" y="1403603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1" name="object 141"/>
          <p:cNvSpPr/>
          <p:nvPr/>
        </p:nvSpPr>
        <p:spPr>
          <a:xfrm>
            <a:off x="4825145" y="3184989"/>
            <a:ext cx="1180735" cy="130624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2" name="object 142"/>
          <p:cNvSpPr txBox="1"/>
          <p:nvPr/>
        </p:nvSpPr>
        <p:spPr>
          <a:xfrm>
            <a:off x="4714865" y="3529173"/>
            <a:ext cx="561760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evel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op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en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t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Tools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43" name="object 143"/>
          <p:cNvSpPr/>
          <p:nvPr/>
        </p:nvSpPr>
        <p:spPr>
          <a:xfrm>
            <a:off x="4367831" y="3469304"/>
            <a:ext cx="290793" cy="290793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4" name="object 144"/>
          <p:cNvSpPr txBox="1"/>
          <p:nvPr/>
        </p:nvSpPr>
        <p:spPr>
          <a:xfrm>
            <a:off x="5824650" y="4019530"/>
            <a:ext cx="656358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Application  Instrumentation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45" name="object 145"/>
          <p:cNvSpPr/>
          <p:nvPr/>
        </p:nvSpPr>
        <p:spPr>
          <a:xfrm>
            <a:off x="5448587" y="4012015"/>
            <a:ext cx="292348" cy="292348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6" name="object 146"/>
          <p:cNvSpPr/>
          <p:nvPr/>
        </p:nvSpPr>
        <p:spPr>
          <a:xfrm>
            <a:off x="5465693" y="3453753"/>
            <a:ext cx="303233" cy="303234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47" name="object 147"/>
          <p:cNvSpPr txBox="1"/>
          <p:nvPr/>
        </p:nvSpPr>
        <p:spPr>
          <a:xfrm>
            <a:off x="5822057" y="3445719"/>
            <a:ext cx="561760" cy="350533"/>
          </a:xfrm>
          <a:prstGeom prst="rect">
            <a:avLst/>
          </a:prstGeom>
        </p:spPr>
        <p:txBody>
          <a:bodyPr vert="horz" wrap="square" lIns="0" tIns="26564" rIns="0" bIns="0" rtlCol="0">
            <a:spAutoFit/>
          </a:bodyPr>
          <a:lstStyle/>
          <a:p>
            <a:pPr marR="5184">
              <a:lnSpc>
                <a:spcPct val="88700"/>
              </a:lnSpc>
              <a:spcBef>
                <a:spcPts val="208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Software  </a:t>
            </a: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D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evel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op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m</a:t>
            </a:r>
            <a:r>
              <a:rPr sz="765" spc="-10" dirty="0">
                <a:solidFill>
                  <a:srgbClr val="FFFFFF"/>
                </a:solidFill>
                <a:latin typeface="Segoe UI Light"/>
                <a:cs typeface="Segoe UI Light"/>
              </a:rPr>
              <a:t>en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t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Kits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48" name="object 148"/>
          <p:cNvSpPr txBox="1"/>
          <p:nvPr/>
        </p:nvSpPr>
        <p:spPr>
          <a:xfrm>
            <a:off x="4714865" y="4024843"/>
            <a:ext cx="738646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Software</a:t>
            </a:r>
            <a:r>
              <a:rPr sz="765" spc="-41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Lifecycle  Management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49" name="object 149"/>
          <p:cNvSpPr/>
          <p:nvPr/>
        </p:nvSpPr>
        <p:spPr>
          <a:xfrm>
            <a:off x="4367831" y="3966917"/>
            <a:ext cx="290923" cy="248807"/>
          </a:xfrm>
          <a:custGeom>
            <a:avLst/>
            <a:gdLst/>
            <a:ahLst/>
            <a:cxnLst/>
            <a:rect l="l" t="t" r="r" b="b"/>
            <a:pathLst>
              <a:path w="285114" h="243839">
                <a:moveTo>
                  <a:pt x="31369" y="163956"/>
                </a:moveTo>
                <a:lnTo>
                  <a:pt x="3302" y="163956"/>
                </a:lnTo>
                <a:lnTo>
                  <a:pt x="0" y="167258"/>
                </a:lnTo>
                <a:lnTo>
                  <a:pt x="0" y="238759"/>
                </a:lnTo>
                <a:lnTo>
                  <a:pt x="3302" y="242062"/>
                </a:lnTo>
                <a:lnTo>
                  <a:pt x="97282" y="242062"/>
                </a:lnTo>
                <a:lnTo>
                  <a:pt x="100584" y="238759"/>
                </a:lnTo>
                <a:lnTo>
                  <a:pt x="100584" y="195199"/>
                </a:lnTo>
                <a:lnTo>
                  <a:pt x="49530" y="195199"/>
                </a:lnTo>
                <a:lnTo>
                  <a:pt x="31369" y="163956"/>
                </a:lnTo>
                <a:close/>
              </a:path>
              <a:path w="285114" h="243839">
                <a:moveTo>
                  <a:pt x="97282" y="163956"/>
                </a:moveTo>
                <a:lnTo>
                  <a:pt x="67691" y="163956"/>
                </a:lnTo>
                <a:lnTo>
                  <a:pt x="49530" y="195199"/>
                </a:lnTo>
                <a:lnTo>
                  <a:pt x="100584" y="195199"/>
                </a:lnTo>
                <a:lnTo>
                  <a:pt x="100584" y="167258"/>
                </a:lnTo>
                <a:lnTo>
                  <a:pt x="97282" y="163956"/>
                </a:lnTo>
                <a:close/>
              </a:path>
              <a:path w="285114" h="243839">
                <a:moveTo>
                  <a:pt x="164211" y="107442"/>
                </a:moveTo>
                <a:lnTo>
                  <a:pt x="115316" y="107442"/>
                </a:lnTo>
                <a:lnTo>
                  <a:pt x="109347" y="113283"/>
                </a:lnTo>
                <a:lnTo>
                  <a:pt x="109347" y="237998"/>
                </a:lnTo>
                <a:lnTo>
                  <a:pt x="115316" y="243839"/>
                </a:lnTo>
                <a:lnTo>
                  <a:pt x="279146" y="243839"/>
                </a:lnTo>
                <a:lnTo>
                  <a:pt x="284988" y="237998"/>
                </a:lnTo>
                <a:lnTo>
                  <a:pt x="284988" y="161925"/>
                </a:lnTo>
                <a:lnTo>
                  <a:pt x="195834" y="161925"/>
                </a:lnTo>
                <a:lnTo>
                  <a:pt x="164211" y="107442"/>
                </a:lnTo>
                <a:close/>
              </a:path>
              <a:path w="285114" h="243839">
                <a:moveTo>
                  <a:pt x="279146" y="107442"/>
                </a:moveTo>
                <a:lnTo>
                  <a:pt x="227584" y="107442"/>
                </a:lnTo>
                <a:lnTo>
                  <a:pt x="195834" y="161925"/>
                </a:lnTo>
                <a:lnTo>
                  <a:pt x="284988" y="161925"/>
                </a:lnTo>
                <a:lnTo>
                  <a:pt x="284988" y="113283"/>
                </a:lnTo>
                <a:lnTo>
                  <a:pt x="279146" y="107442"/>
                </a:lnTo>
                <a:close/>
              </a:path>
              <a:path w="285114" h="243839">
                <a:moveTo>
                  <a:pt x="49784" y="102362"/>
                </a:moveTo>
                <a:lnTo>
                  <a:pt x="38675" y="104612"/>
                </a:lnTo>
                <a:lnTo>
                  <a:pt x="29591" y="110743"/>
                </a:lnTo>
                <a:lnTo>
                  <a:pt x="23459" y="119828"/>
                </a:lnTo>
                <a:lnTo>
                  <a:pt x="21209" y="130937"/>
                </a:lnTo>
                <a:lnTo>
                  <a:pt x="23459" y="141972"/>
                </a:lnTo>
                <a:lnTo>
                  <a:pt x="29591" y="151018"/>
                </a:lnTo>
                <a:lnTo>
                  <a:pt x="38675" y="157136"/>
                </a:lnTo>
                <a:lnTo>
                  <a:pt x="49784" y="159384"/>
                </a:lnTo>
                <a:lnTo>
                  <a:pt x="60892" y="157136"/>
                </a:lnTo>
                <a:lnTo>
                  <a:pt x="69976" y="151018"/>
                </a:lnTo>
                <a:lnTo>
                  <a:pt x="76108" y="141972"/>
                </a:lnTo>
                <a:lnTo>
                  <a:pt x="78359" y="130937"/>
                </a:lnTo>
                <a:lnTo>
                  <a:pt x="76108" y="119828"/>
                </a:lnTo>
                <a:lnTo>
                  <a:pt x="69976" y="110743"/>
                </a:lnTo>
                <a:lnTo>
                  <a:pt x="60892" y="104612"/>
                </a:lnTo>
                <a:lnTo>
                  <a:pt x="49784" y="102362"/>
                </a:lnTo>
                <a:close/>
              </a:path>
              <a:path w="285114" h="243839">
                <a:moveTo>
                  <a:pt x="196342" y="0"/>
                </a:moveTo>
                <a:lnTo>
                  <a:pt x="176916" y="3903"/>
                </a:lnTo>
                <a:lnTo>
                  <a:pt x="161051" y="14557"/>
                </a:lnTo>
                <a:lnTo>
                  <a:pt x="150354" y="30378"/>
                </a:lnTo>
                <a:lnTo>
                  <a:pt x="146431" y="49783"/>
                </a:lnTo>
                <a:lnTo>
                  <a:pt x="150354" y="69115"/>
                </a:lnTo>
                <a:lnTo>
                  <a:pt x="161051" y="84899"/>
                </a:lnTo>
                <a:lnTo>
                  <a:pt x="176916" y="95539"/>
                </a:lnTo>
                <a:lnTo>
                  <a:pt x="196342" y="99440"/>
                </a:lnTo>
                <a:lnTo>
                  <a:pt x="215747" y="95539"/>
                </a:lnTo>
                <a:lnTo>
                  <a:pt x="231568" y="84899"/>
                </a:lnTo>
                <a:lnTo>
                  <a:pt x="242222" y="69115"/>
                </a:lnTo>
                <a:lnTo>
                  <a:pt x="246126" y="49783"/>
                </a:lnTo>
                <a:lnTo>
                  <a:pt x="242222" y="30378"/>
                </a:lnTo>
                <a:lnTo>
                  <a:pt x="231568" y="14557"/>
                </a:lnTo>
                <a:lnTo>
                  <a:pt x="215747" y="3903"/>
                </a:lnTo>
                <a:lnTo>
                  <a:pt x="19634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0" name="object 150"/>
          <p:cNvSpPr/>
          <p:nvPr/>
        </p:nvSpPr>
        <p:spPr>
          <a:xfrm>
            <a:off x="1529875" y="5238944"/>
            <a:ext cx="861754" cy="356364"/>
          </a:xfrm>
          <a:custGeom>
            <a:avLst/>
            <a:gdLst/>
            <a:ahLst/>
            <a:cxnLst/>
            <a:rect l="l" t="t" r="r" b="b"/>
            <a:pathLst>
              <a:path w="844550" h="349250">
                <a:moveTo>
                  <a:pt x="0" y="348996"/>
                </a:moveTo>
                <a:lnTo>
                  <a:pt x="844295" y="348996"/>
                </a:lnTo>
                <a:lnTo>
                  <a:pt x="844295" y="0"/>
                </a:lnTo>
                <a:lnTo>
                  <a:pt x="0" y="0"/>
                </a:lnTo>
                <a:lnTo>
                  <a:pt x="0" y="348996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1" name="object 151"/>
          <p:cNvSpPr/>
          <p:nvPr/>
        </p:nvSpPr>
        <p:spPr>
          <a:xfrm>
            <a:off x="1845420" y="5301924"/>
            <a:ext cx="435023" cy="66349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2" name="object 152"/>
          <p:cNvSpPr/>
          <p:nvPr/>
        </p:nvSpPr>
        <p:spPr>
          <a:xfrm>
            <a:off x="1565641" y="5335358"/>
            <a:ext cx="69977" cy="7775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3" name="object 153"/>
          <p:cNvSpPr/>
          <p:nvPr/>
        </p:nvSpPr>
        <p:spPr>
          <a:xfrm>
            <a:off x="1584302" y="5327581"/>
            <a:ext cx="68422" cy="72438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4" name="object 154"/>
          <p:cNvSpPr/>
          <p:nvPr/>
        </p:nvSpPr>
        <p:spPr>
          <a:xfrm>
            <a:off x="1569530" y="5312809"/>
            <a:ext cx="220946" cy="171055"/>
          </a:xfrm>
          <a:custGeom>
            <a:avLst/>
            <a:gdLst/>
            <a:ahLst/>
            <a:cxnLst/>
            <a:rect l="l" t="t" r="r" b="b"/>
            <a:pathLst>
              <a:path w="216535" h="167639">
                <a:moveTo>
                  <a:pt x="0" y="15366"/>
                </a:moveTo>
                <a:lnTo>
                  <a:pt x="0" y="6857"/>
                </a:lnTo>
                <a:lnTo>
                  <a:pt x="6857" y="0"/>
                </a:lnTo>
                <a:lnTo>
                  <a:pt x="15366" y="0"/>
                </a:lnTo>
                <a:lnTo>
                  <a:pt x="201040" y="0"/>
                </a:lnTo>
                <a:lnTo>
                  <a:pt x="209550" y="0"/>
                </a:lnTo>
                <a:lnTo>
                  <a:pt x="216407" y="6857"/>
                </a:lnTo>
                <a:lnTo>
                  <a:pt x="216407" y="15366"/>
                </a:lnTo>
                <a:lnTo>
                  <a:pt x="216407" y="152272"/>
                </a:lnTo>
                <a:lnTo>
                  <a:pt x="216407" y="160781"/>
                </a:lnTo>
                <a:lnTo>
                  <a:pt x="209550" y="167639"/>
                </a:lnTo>
                <a:lnTo>
                  <a:pt x="201040" y="167639"/>
                </a:lnTo>
                <a:lnTo>
                  <a:pt x="15366" y="167639"/>
                </a:lnTo>
                <a:lnTo>
                  <a:pt x="6857" y="167639"/>
                </a:lnTo>
                <a:lnTo>
                  <a:pt x="0" y="160781"/>
                </a:lnTo>
                <a:lnTo>
                  <a:pt x="0" y="152272"/>
                </a:lnTo>
                <a:lnTo>
                  <a:pt x="0" y="15366"/>
                </a:lnTo>
                <a:close/>
              </a:path>
            </a:pathLst>
          </a:custGeom>
          <a:ln w="19812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5" name="object 155"/>
          <p:cNvSpPr/>
          <p:nvPr/>
        </p:nvSpPr>
        <p:spPr>
          <a:xfrm>
            <a:off x="1674495" y="5335358"/>
            <a:ext cx="69977" cy="7775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6" name="object 156"/>
          <p:cNvSpPr/>
          <p:nvPr/>
        </p:nvSpPr>
        <p:spPr>
          <a:xfrm>
            <a:off x="1728014" y="5348446"/>
            <a:ext cx="33044" cy="52483"/>
          </a:xfrm>
          <a:custGeom>
            <a:avLst/>
            <a:gdLst/>
            <a:ahLst/>
            <a:cxnLst/>
            <a:rect l="l" t="t" r="r" b="b"/>
            <a:pathLst>
              <a:path w="32385" h="51435">
                <a:moveTo>
                  <a:pt x="32131" y="0"/>
                </a:moveTo>
                <a:lnTo>
                  <a:pt x="126" y="15493"/>
                </a:lnTo>
                <a:lnTo>
                  <a:pt x="0" y="50926"/>
                </a:lnTo>
                <a:lnTo>
                  <a:pt x="32004" y="35559"/>
                </a:lnTo>
                <a:lnTo>
                  <a:pt x="32131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7" name="object 157"/>
          <p:cNvSpPr/>
          <p:nvPr/>
        </p:nvSpPr>
        <p:spPr>
          <a:xfrm>
            <a:off x="1623179" y="5396003"/>
            <a:ext cx="69976" cy="77752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8" name="object 158"/>
          <p:cNvSpPr/>
          <p:nvPr/>
        </p:nvSpPr>
        <p:spPr>
          <a:xfrm>
            <a:off x="1641840" y="5327582"/>
            <a:ext cx="119737" cy="133992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59" name="object 159"/>
          <p:cNvSpPr/>
          <p:nvPr/>
        </p:nvSpPr>
        <p:spPr>
          <a:xfrm>
            <a:off x="7816921" y="5232724"/>
            <a:ext cx="690699" cy="347293"/>
          </a:xfrm>
          <a:custGeom>
            <a:avLst/>
            <a:gdLst/>
            <a:ahLst/>
            <a:cxnLst/>
            <a:rect l="l" t="t" r="r" b="b"/>
            <a:pathLst>
              <a:path w="676909" h="340360">
                <a:moveTo>
                  <a:pt x="0" y="339851"/>
                </a:moveTo>
                <a:lnTo>
                  <a:pt x="676655" y="339851"/>
                </a:lnTo>
                <a:lnTo>
                  <a:pt x="676655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0" name="object 160"/>
          <p:cNvSpPr/>
          <p:nvPr/>
        </p:nvSpPr>
        <p:spPr>
          <a:xfrm>
            <a:off x="8135576" y="5296223"/>
            <a:ext cx="161854" cy="65701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1" name="object 161"/>
          <p:cNvSpPr/>
          <p:nvPr/>
        </p:nvSpPr>
        <p:spPr>
          <a:xfrm>
            <a:off x="7865126" y="5290261"/>
            <a:ext cx="213041" cy="213040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2" name="object 162"/>
          <p:cNvSpPr/>
          <p:nvPr/>
        </p:nvSpPr>
        <p:spPr>
          <a:xfrm>
            <a:off x="10463605" y="5232724"/>
            <a:ext cx="870825" cy="347293"/>
          </a:xfrm>
          <a:custGeom>
            <a:avLst/>
            <a:gdLst/>
            <a:ahLst/>
            <a:cxnLst/>
            <a:rect l="l" t="t" r="r" b="b"/>
            <a:pathLst>
              <a:path w="853440" h="340360">
                <a:moveTo>
                  <a:pt x="0" y="339851"/>
                </a:moveTo>
                <a:lnTo>
                  <a:pt x="853440" y="339851"/>
                </a:lnTo>
                <a:lnTo>
                  <a:pt x="853440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3" name="object 163"/>
          <p:cNvSpPr/>
          <p:nvPr/>
        </p:nvSpPr>
        <p:spPr>
          <a:xfrm>
            <a:off x="10776560" y="5296870"/>
            <a:ext cx="165223" cy="6440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4" name="object 164"/>
          <p:cNvSpPr/>
          <p:nvPr/>
        </p:nvSpPr>
        <p:spPr>
          <a:xfrm>
            <a:off x="10779151" y="5406631"/>
            <a:ext cx="355067" cy="82806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5" name="object 165"/>
          <p:cNvSpPr/>
          <p:nvPr/>
        </p:nvSpPr>
        <p:spPr>
          <a:xfrm>
            <a:off x="10466715" y="5270045"/>
            <a:ext cx="241032" cy="241031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6" name="object 166"/>
          <p:cNvSpPr/>
          <p:nvPr/>
        </p:nvSpPr>
        <p:spPr>
          <a:xfrm>
            <a:off x="6953871" y="5232724"/>
            <a:ext cx="830652" cy="347293"/>
          </a:xfrm>
          <a:custGeom>
            <a:avLst/>
            <a:gdLst/>
            <a:ahLst/>
            <a:cxnLst/>
            <a:rect l="l" t="t" r="r" b="b"/>
            <a:pathLst>
              <a:path w="814070" h="340360">
                <a:moveTo>
                  <a:pt x="0" y="339851"/>
                </a:moveTo>
                <a:lnTo>
                  <a:pt x="813816" y="339851"/>
                </a:lnTo>
                <a:lnTo>
                  <a:pt x="813816" y="0"/>
                </a:lnTo>
                <a:lnTo>
                  <a:pt x="0" y="0"/>
                </a:lnTo>
                <a:lnTo>
                  <a:pt x="0" y="339851"/>
                </a:lnTo>
                <a:close/>
              </a:path>
            </a:pathLst>
          </a:custGeom>
          <a:solidFill>
            <a:srgbClr val="005594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7" name="object 167"/>
          <p:cNvSpPr/>
          <p:nvPr/>
        </p:nvSpPr>
        <p:spPr>
          <a:xfrm>
            <a:off x="7266564" y="5292722"/>
            <a:ext cx="354938" cy="69587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8" name="object 168"/>
          <p:cNvSpPr/>
          <p:nvPr/>
        </p:nvSpPr>
        <p:spPr>
          <a:xfrm>
            <a:off x="7273470" y="5403002"/>
            <a:ext cx="343627" cy="6971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69" name="object 169"/>
          <p:cNvSpPr/>
          <p:nvPr/>
        </p:nvSpPr>
        <p:spPr>
          <a:xfrm>
            <a:off x="6994302" y="5271600"/>
            <a:ext cx="237922" cy="239476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0" name="object 170"/>
          <p:cNvSpPr txBox="1"/>
          <p:nvPr/>
        </p:nvSpPr>
        <p:spPr>
          <a:xfrm>
            <a:off x="10444945" y="644824"/>
            <a:ext cx="1570595" cy="4070191"/>
          </a:xfrm>
          <a:prstGeom prst="rect">
            <a:avLst/>
          </a:prstGeom>
        </p:spPr>
        <p:txBody>
          <a:bodyPr vert="horz" wrap="square" lIns="0" tIns="33692" rIns="0" bIns="0" rtlCol="0">
            <a:spAutoFit/>
          </a:bodyPr>
          <a:lstStyle/>
          <a:p>
            <a:pPr marL="432833" marR="423762" indent="139958">
              <a:lnSpc>
                <a:spcPts val="1296"/>
              </a:lnSpc>
              <a:spcBef>
                <a:spcPts val="264"/>
              </a:spcBef>
            </a:pPr>
            <a:r>
              <a:rPr sz="1173" b="1" spc="5" dirty="0">
                <a:solidFill>
                  <a:srgbClr val="FFFFFF"/>
                </a:solidFill>
                <a:latin typeface="Calibri"/>
                <a:cs typeface="Calibri"/>
              </a:rPr>
              <a:t>Hybrid  </a:t>
            </a:r>
            <a:r>
              <a:rPr sz="1173" b="1" dirty="0">
                <a:solidFill>
                  <a:srgbClr val="FFFFFF"/>
                </a:solidFill>
                <a:latin typeface="Calibri"/>
                <a:cs typeface="Calibri"/>
              </a:rPr>
              <a:t>Operatio</a:t>
            </a:r>
            <a:r>
              <a:rPr sz="1173" b="1" spc="10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173" b="1" spc="5" dirty="0">
                <a:solidFill>
                  <a:srgbClr val="FFFFFF"/>
                </a:solidFill>
                <a:latin typeface="Calibri"/>
                <a:cs typeface="Calibri"/>
              </a:rPr>
              <a:t>s</a:t>
            </a:r>
            <a:endParaRPr sz="1173">
              <a:latin typeface="Calibri"/>
              <a:cs typeface="Calibri"/>
            </a:endParaRPr>
          </a:p>
          <a:p>
            <a:pPr>
              <a:spcBef>
                <a:spcPts val="5"/>
              </a:spcBef>
            </a:pPr>
            <a:endParaRPr sz="1327">
              <a:latin typeface="Times New Roman"/>
              <a:cs typeface="Times New Roman"/>
            </a:endParaRPr>
          </a:p>
          <a:p>
            <a:pPr marL="631107">
              <a:lnSpc>
                <a:spcPts val="861"/>
              </a:lnSpc>
              <a:spcBef>
                <a:spcPts val="5"/>
              </a:spcBef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Directory</a:t>
            </a:r>
            <a:endParaRPr sz="765">
              <a:latin typeface="Segoe UI Light"/>
              <a:cs typeface="Segoe UI Light"/>
            </a:endParaRPr>
          </a:p>
          <a:p>
            <a:pPr marL="631107">
              <a:lnSpc>
                <a:spcPts val="861"/>
              </a:lnSpc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Health</a:t>
            </a:r>
            <a:r>
              <a:rPr sz="765" spc="-41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Monitoring</a:t>
            </a:r>
            <a:endParaRPr sz="765">
              <a:latin typeface="Segoe UI Light"/>
              <a:cs typeface="Segoe UI Light"/>
            </a:endParaRPr>
          </a:p>
          <a:p>
            <a:pPr>
              <a:spcBef>
                <a:spcPts val="10"/>
              </a:spcBef>
            </a:pPr>
            <a:endParaRPr sz="1173">
              <a:latin typeface="Times New Roman"/>
              <a:cs typeface="Times New Roman"/>
            </a:endParaRPr>
          </a:p>
          <a:p>
            <a:pPr marL="622684" marR="392660">
              <a:lnSpc>
                <a:spcPct val="88700"/>
              </a:lnSpc>
              <a:spcBef>
                <a:spcPts val="5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Privileged 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Identity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Manag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ement</a:t>
            </a:r>
            <a:endParaRPr sz="765">
              <a:latin typeface="Segoe UI Light"/>
              <a:cs typeface="Segoe UI Light"/>
            </a:endParaRPr>
          </a:p>
          <a:p>
            <a:pPr>
              <a:spcBef>
                <a:spcPts val="20"/>
              </a:spcBef>
            </a:pPr>
            <a:endParaRPr sz="1327">
              <a:latin typeface="Times New Roman"/>
              <a:cs typeface="Times New Roman"/>
            </a:endParaRPr>
          </a:p>
          <a:p>
            <a:pPr marL="623332" marR="130887">
              <a:lnSpc>
                <a:spcPts val="806"/>
              </a:lnSpc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Domain Join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&amp;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Policy</a:t>
            </a:r>
            <a:r>
              <a:rPr sz="765" spc="-66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Management</a:t>
            </a:r>
            <a:endParaRPr sz="765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1020">
              <a:latin typeface="Times New Roman"/>
              <a:cs typeface="Times New Roman"/>
            </a:endParaRPr>
          </a:p>
          <a:p>
            <a:pPr>
              <a:spcBef>
                <a:spcPts val="51"/>
              </a:spcBef>
            </a:pPr>
            <a:endParaRPr sz="816">
              <a:latin typeface="Times New Roman"/>
              <a:cs typeface="Times New Roman"/>
            </a:endParaRPr>
          </a:p>
          <a:p>
            <a:pPr marL="611669" marR="480133">
              <a:lnSpc>
                <a:spcPts val="806"/>
              </a:lnSpc>
              <a:spcBef>
                <a:spcPts val="5"/>
              </a:spcBef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Server</a:t>
            </a:r>
            <a:r>
              <a:rPr sz="765" spc="-107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Data  Backup</a:t>
            </a:r>
            <a:endParaRPr sz="765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1020">
              <a:latin typeface="Times New Roman"/>
              <a:cs typeface="Times New Roman"/>
            </a:endParaRPr>
          </a:p>
          <a:p>
            <a:pPr marL="590286" marR="487261">
              <a:lnSpc>
                <a:spcPts val="806"/>
              </a:lnSpc>
              <a:spcBef>
                <a:spcPts val="903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Op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er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at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al  Analytics</a:t>
            </a:r>
            <a:endParaRPr sz="765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102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020">
              <a:latin typeface="Times New Roman"/>
              <a:cs typeface="Times New Roman"/>
            </a:endParaRPr>
          </a:p>
          <a:p>
            <a:pPr marL="599357" marR="277972">
              <a:lnSpc>
                <a:spcPts val="806"/>
              </a:lnSpc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Bulk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Data</a:t>
            </a:r>
            <a:r>
              <a:rPr sz="765" spc="-10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Import  And</a:t>
            </a:r>
            <a:r>
              <a:rPr sz="765" spc="-31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Export</a:t>
            </a:r>
            <a:endParaRPr sz="765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1020">
              <a:latin typeface="Times New Roman"/>
              <a:cs typeface="Times New Roman"/>
            </a:endParaRPr>
          </a:p>
          <a:p>
            <a:pPr marL="590934" marR="597414">
              <a:lnSpc>
                <a:spcPts val="806"/>
              </a:lnSpc>
              <a:spcBef>
                <a:spcPts val="755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Disaster  R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ec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o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very</a:t>
            </a:r>
            <a:endParaRPr sz="765">
              <a:latin typeface="Segoe UI Light"/>
              <a:cs typeface="Segoe UI Light"/>
            </a:endParaRPr>
          </a:p>
          <a:p>
            <a:pPr>
              <a:spcBef>
                <a:spcPts val="15"/>
              </a:spcBef>
            </a:pPr>
            <a:endParaRPr sz="1276">
              <a:latin typeface="Times New Roman"/>
              <a:cs typeface="Times New Roman"/>
            </a:endParaRPr>
          </a:p>
          <a:p>
            <a:pPr marL="588342" marR="266957">
              <a:lnSpc>
                <a:spcPts val="806"/>
              </a:lnSpc>
              <a:spcBef>
                <a:spcPts val="5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Hybrid/Intelligent  Data</a:t>
            </a:r>
            <a:r>
              <a:rPr sz="765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Backup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71" name="object 171"/>
          <p:cNvSpPr/>
          <p:nvPr/>
        </p:nvSpPr>
        <p:spPr>
          <a:xfrm>
            <a:off x="10713968" y="2052657"/>
            <a:ext cx="298568" cy="29856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2" name="object 172"/>
          <p:cNvSpPr/>
          <p:nvPr/>
        </p:nvSpPr>
        <p:spPr>
          <a:xfrm>
            <a:off x="6751715" y="2470964"/>
            <a:ext cx="3525415" cy="1982682"/>
          </a:xfrm>
          <a:custGeom>
            <a:avLst/>
            <a:gdLst/>
            <a:ahLst/>
            <a:cxnLst/>
            <a:rect l="l" t="t" r="r" b="b"/>
            <a:pathLst>
              <a:path w="3455034" h="1943100">
                <a:moveTo>
                  <a:pt x="0" y="1943100"/>
                </a:moveTo>
                <a:lnTo>
                  <a:pt x="3454907" y="1943100"/>
                </a:lnTo>
                <a:lnTo>
                  <a:pt x="3454907" y="0"/>
                </a:lnTo>
                <a:lnTo>
                  <a:pt x="0" y="0"/>
                </a:lnTo>
                <a:lnTo>
                  <a:pt x="0" y="1943100"/>
                </a:lnTo>
                <a:close/>
              </a:path>
            </a:pathLst>
          </a:custGeom>
          <a:solidFill>
            <a:srgbClr val="0078D6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3" name="object 173"/>
          <p:cNvSpPr/>
          <p:nvPr/>
        </p:nvSpPr>
        <p:spPr>
          <a:xfrm>
            <a:off x="8043180" y="2635799"/>
            <a:ext cx="706508" cy="130624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4" name="object 174"/>
          <p:cNvSpPr/>
          <p:nvPr/>
        </p:nvSpPr>
        <p:spPr>
          <a:xfrm>
            <a:off x="8798282" y="2642667"/>
            <a:ext cx="186734" cy="98356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5" name="object 175"/>
          <p:cNvSpPr txBox="1"/>
          <p:nvPr/>
        </p:nvSpPr>
        <p:spPr>
          <a:xfrm>
            <a:off x="7240647" y="2963137"/>
            <a:ext cx="372563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Big Data 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An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al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yt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ics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76" name="object 176"/>
          <p:cNvSpPr/>
          <p:nvPr/>
        </p:nvSpPr>
        <p:spPr>
          <a:xfrm>
            <a:off x="6887004" y="2917263"/>
            <a:ext cx="297012" cy="295458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7" name="object 177"/>
          <p:cNvSpPr txBox="1"/>
          <p:nvPr/>
        </p:nvSpPr>
        <p:spPr>
          <a:xfrm>
            <a:off x="8035274" y="2964951"/>
            <a:ext cx="410791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P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redict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ve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Analytics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78" name="object 178"/>
          <p:cNvSpPr/>
          <p:nvPr/>
        </p:nvSpPr>
        <p:spPr>
          <a:xfrm>
            <a:off x="7742277" y="2985685"/>
            <a:ext cx="248807" cy="24880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79" name="object 179"/>
          <p:cNvSpPr txBox="1"/>
          <p:nvPr/>
        </p:nvSpPr>
        <p:spPr>
          <a:xfrm>
            <a:off x="8927221" y="2967413"/>
            <a:ext cx="519644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Data</a:t>
            </a:r>
            <a:r>
              <a:rPr sz="765" spc="-71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Stream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Analytics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80" name="object 180"/>
          <p:cNvSpPr/>
          <p:nvPr/>
        </p:nvSpPr>
        <p:spPr>
          <a:xfrm>
            <a:off x="8582001" y="2948364"/>
            <a:ext cx="311009" cy="311009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1" name="object 181"/>
          <p:cNvSpPr txBox="1"/>
          <p:nvPr/>
        </p:nvSpPr>
        <p:spPr>
          <a:xfrm>
            <a:off x="7493471" y="3517899"/>
            <a:ext cx="371267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Data  Pip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el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nes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82" name="object 182"/>
          <p:cNvSpPr/>
          <p:nvPr/>
        </p:nvSpPr>
        <p:spPr>
          <a:xfrm>
            <a:off x="7148252" y="3484854"/>
            <a:ext cx="303233" cy="301679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3" name="object 183"/>
          <p:cNvSpPr txBox="1"/>
          <p:nvPr/>
        </p:nvSpPr>
        <p:spPr>
          <a:xfrm>
            <a:off x="8334101" y="3518807"/>
            <a:ext cx="499557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Device</a:t>
            </a:r>
            <a:r>
              <a:rPr sz="765" spc="-87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Data  Collection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84" name="object 184"/>
          <p:cNvSpPr/>
          <p:nvPr/>
        </p:nvSpPr>
        <p:spPr>
          <a:xfrm>
            <a:off x="7986421" y="3492629"/>
            <a:ext cx="297012" cy="29545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5" name="object 185"/>
          <p:cNvSpPr txBox="1"/>
          <p:nvPr/>
        </p:nvSpPr>
        <p:spPr>
          <a:xfrm>
            <a:off x="8944328" y="4029897"/>
            <a:ext cx="372563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Mobile 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An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al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yt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ics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86" name="object 186"/>
          <p:cNvSpPr/>
          <p:nvPr/>
        </p:nvSpPr>
        <p:spPr>
          <a:xfrm>
            <a:off x="8613104" y="4013570"/>
            <a:ext cx="297012" cy="297013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7" name="object 187"/>
          <p:cNvSpPr txBox="1"/>
          <p:nvPr/>
        </p:nvSpPr>
        <p:spPr>
          <a:xfrm>
            <a:off x="9812301" y="2968062"/>
            <a:ext cx="358308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Big</a:t>
            </a:r>
            <a:r>
              <a:rPr sz="765" spc="-77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Data  Storage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88" name="object 188"/>
          <p:cNvSpPr/>
          <p:nvPr/>
        </p:nvSpPr>
        <p:spPr>
          <a:xfrm>
            <a:off x="9571010" y="2976354"/>
            <a:ext cx="197620" cy="270837"/>
          </a:xfrm>
          <a:custGeom>
            <a:avLst/>
            <a:gdLst/>
            <a:ahLst/>
            <a:cxnLst/>
            <a:rect l="l" t="t" r="r" b="b"/>
            <a:pathLst>
              <a:path w="193675" h="265430">
                <a:moveTo>
                  <a:pt x="192912" y="232155"/>
                </a:moveTo>
                <a:lnTo>
                  <a:pt x="634" y="232155"/>
                </a:lnTo>
                <a:lnTo>
                  <a:pt x="0" y="234314"/>
                </a:lnTo>
                <a:lnTo>
                  <a:pt x="7602" y="246316"/>
                </a:lnTo>
                <a:lnTo>
                  <a:pt x="28336" y="256127"/>
                </a:lnTo>
                <a:lnTo>
                  <a:pt x="59096" y="262747"/>
                </a:lnTo>
                <a:lnTo>
                  <a:pt x="96774" y="265175"/>
                </a:lnTo>
                <a:lnTo>
                  <a:pt x="134451" y="262747"/>
                </a:lnTo>
                <a:lnTo>
                  <a:pt x="165211" y="256127"/>
                </a:lnTo>
                <a:lnTo>
                  <a:pt x="185945" y="246316"/>
                </a:lnTo>
                <a:lnTo>
                  <a:pt x="193548" y="234314"/>
                </a:lnTo>
                <a:lnTo>
                  <a:pt x="192912" y="232155"/>
                </a:lnTo>
                <a:close/>
              </a:path>
              <a:path w="193675" h="265430">
                <a:moveTo>
                  <a:pt x="0" y="146050"/>
                </a:moveTo>
                <a:lnTo>
                  <a:pt x="0" y="232155"/>
                </a:lnTo>
                <a:lnTo>
                  <a:pt x="193548" y="232155"/>
                </a:lnTo>
                <a:lnTo>
                  <a:pt x="193548" y="156083"/>
                </a:lnTo>
                <a:lnTo>
                  <a:pt x="26543" y="156083"/>
                </a:lnTo>
                <a:lnTo>
                  <a:pt x="11049" y="153162"/>
                </a:lnTo>
                <a:lnTo>
                  <a:pt x="0" y="146050"/>
                </a:lnTo>
                <a:close/>
              </a:path>
              <a:path w="193675" h="265430">
                <a:moveTo>
                  <a:pt x="59817" y="139953"/>
                </a:moveTo>
                <a:lnTo>
                  <a:pt x="27685" y="156083"/>
                </a:lnTo>
                <a:lnTo>
                  <a:pt x="91821" y="156083"/>
                </a:lnTo>
                <a:lnTo>
                  <a:pt x="76326" y="153162"/>
                </a:lnTo>
                <a:lnTo>
                  <a:pt x="71374" y="151129"/>
                </a:lnTo>
                <a:lnTo>
                  <a:pt x="66801" y="148209"/>
                </a:lnTo>
                <a:lnTo>
                  <a:pt x="63119" y="144652"/>
                </a:lnTo>
                <a:lnTo>
                  <a:pt x="59817" y="139953"/>
                </a:lnTo>
                <a:close/>
              </a:path>
              <a:path w="193675" h="265430">
                <a:moveTo>
                  <a:pt x="127126" y="137033"/>
                </a:moveTo>
                <a:lnTo>
                  <a:pt x="92963" y="156083"/>
                </a:lnTo>
                <a:lnTo>
                  <a:pt x="161289" y="156083"/>
                </a:lnTo>
                <a:lnTo>
                  <a:pt x="145796" y="153162"/>
                </a:lnTo>
                <a:lnTo>
                  <a:pt x="140843" y="151129"/>
                </a:lnTo>
                <a:lnTo>
                  <a:pt x="136398" y="148209"/>
                </a:lnTo>
                <a:lnTo>
                  <a:pt x="132587" y="144652"/>
                </a:lnTo>
                <a:lnTo>
                  <a:pt x="127126" y="137033"/>
                </a:lnTo>
                <a:close/>
              </a:path>
              <a:path w="193675" h="265430">
                <a:moveTo>
                  <a:pt x="193548" y="141350"/>
                </a:moveTo>
                <a:lnTo>
                  <a:pt x="162559" y="156083"/>
                </a:lnTo>
                <a:lnTo>
                  <a:pt x="193548" y="156083"/>
                </a:lnTo>
                <a:lnTo>
                  <a:pt x="193548" y="141350"/>
                </a:lnTo>
                <a:close/>
              </a:path>
              <a:path w="193675" h="265430">
                <a:moveTo>
                  <a:pt x="96774" y="0"/>
                </a:moveTo>
                <a:lnTo>
                  <a:pt x="35242" y="7032"/>
                </a:lnTo>
                <a:lnTo>
                  <a:pt x="253" y="30225"/>
                </a:lnTo>
                <a:lnTo>
                  <a:pt x="0" y="30225"/>
                </a:lnTo>
                <a:lnTo>
                  <a:pt x="0" y="123189"/>
                </a:lnTo>
                <a:lnTo>
                  <a:pt x="11049" y="130175"/>
                </a:lnTo>
                <a:lnTo>
                  <a:pt x="16001" y="132206"/>
                </a:lnTo>
                <a:lnTo>
                  <a:pt x="21462" y="133350"/>
                </a:lnTo>
                <a:lnTo>
                  <a:pt x="27177" y="133350"/>
                </a:lnTo>
                <a:lnTo>
                  <a:pt x="59817" y="117093"/>
                </a:lnTo>
                <a:lnTo>
                  <a:pt x="124978" y="117093"/>
                </a:lnTo>
                <a:lnTo>
                  <a:pt x="127126" y="114046"/>
                </a:lnTo>
                <a:lnTo>
                  <a:pt x="193548" y="114046"/>
                </a:lnTo>
                <a:lnTo>
                  <a:pt x="193548" y="51180"/>
                </a:lnTo>
                <a:lnTo>
                  <a:pt x="96774" y="51180"/>
                </a:lnTo>
                <a:lnTo>
                  <a:pt x="69832" y="49575"/>
                </a:lnTo>
                <a:lnTo>
                  <a:pt x="47831" y="45196"/>
                </a:lnTo>
                <a:lnTo>
                  <a:pt x="32998" y="38697"/>
                </a:lnTo>
                <a:lnTo>
                  <a:pt x="27558" y="30734"/>
                </a:lnTo>
                <a:lnTo>
                  <a:pt x="32998" y="22770"/>
                </a:lnTo>
                <a:lnTo>
                  <a:pt x="47831" y="16271"/>
                </a:lnTo>
                <a:lnTo>
                  <a:pt x="69832" y="11892"/>
                </a:lnTo>
                <a:lnTo>
                  <a:pt x="96774" y="10287"/>
                </a:lnTo>
                <a:lnTo>
                  <a:pt x="167153" y="10287"/>
                </a:lnTo>
                <a:lnTo>
                  <a:pt x="158305" y="7032"/>
                </a:lnTo>
                <a:lnTo>
                  <a:pt x="130028" y="1867"/>
                </a:lnTo>
                <a:lnTo>
                  <a:pt x="96774" y="0"/>
                </a:lnTo>
                <a:close/>
              </a:path>
              <a:path w="193675" h="265430">
                <a:moveTo>
                  <a:pt x="124978" y="117093"/>
                </a:moveTo>
                <a:lnTo>
                  <a:pt x="59817" y="117093"/>
                </a:lnTo>
                <a:lnTo>
                  <a:pt x="63119" y="121792"/>
                </a:lnTo>
                <a:lnTo>
                  <a:pt x="69236" y="126599"/>
                </a:lnTo>
                <a:lnTo>
                  <a:pt x="76247" y="130238"/>
                </a:lnTo>
                <a:lnTo>
                  <a:pt x="83996" y="132544"/>
                </a:lnTo>
                <a:lnTo>
                  <a:pt x="92328" y="133350"/>
                </a:lnTo>
                <a:lnTo>
                  <a:pt x="100681" y="132544"/>
                </a:lnTo>
                <a:lnTo>
                  <a:pt x="108473" y="130238"/>
                </a:lnTo>
                <a:lnTo>
                  <a:pt x="115528" y="126599"/>
                </a:lnTo>
                <a:lnTo>
                  <a:pt x="121666" y="121792"/>
                </a:lnTo>
                <a:lnTo>
                  <a:pt x="124978" y="117093"/>
                </a:lnTo>
                <a:close/>
              </a:path>
              <a:path w="193675" h="265430">
                <a:moveTo>
                  <a:pt x="193548" y="114046"/>
                </a:moveTo>
                <a:lnTo>
                  <a:pt x="127126" y="114046"/>
                </a:lnTo>
                <a:lnTo>
                  <a:pt x="132587" y="121792"/>
                </a:lnTo>
                <a:lnTo>
                  <a:pt x="138725" y="126599"/>
                </a:lnTo>
                <a:lnTo>
                  <a:pt x="145780" y="130238"/>
                </a:lnTo>
                <a:lnTo>
                  <a:pt x="153572" y="132544"/>
                </a:lnTo>
                <a:lnTo>
                  <a:pt x="161925" y="133350"/>
                </a:lnTo>
                <a:lnTo>
                  <a:pt x="170257" y="132544"/>
                </a:lnTo>
                <a:lnTo>
                  <a:pt x="178006" y="130238"/>
                </a:lnTo>
                <a:lnTo>
                  <a:pt x="185017" y="126599"/>
                </a:lnTo>
                <a:lnTo>
                  <a:pt x="191134" y="121792"/>
                </a:lnTo>
                <a:lnTo>
                  <a:pt x="193548" y="118490"/>
                </a:lnTo>
                <a:lnTo>
                  <a:pt x="193548" y="114046"/>
                </a:lnTo>
                <a:close/>
              </a:path>
              <a:path w="193675" h="265430">
                <a:moveTo>
                  <a:pt x="167153" y="10287"/>
                </a:moveTo>
                <a:lnTo>
                  <a:pt x="96774" y="10287"/>
                </a:lnTo>
                <a:lnTo>
                  <a:pt x="123715" y="11892"/>
                </a:lnTo>
                <a:lnTo>
                  <a:pt x="145716" y="16271"/>
                </a:lnTo>
                <a:lnTo>
                  <a:pt x="160549" y="22770"/>
                </a:lnTo>
                <a:lnTo>
                  <a:pt x="165988" y="30734"/>
                </a:lnTo>
                <a:lnTo>
                  <a:pt x="160549" y="38697"/>
                </a:lnTo>
                <a:lnTo>
                  <a:pt x="145716" y="45196"/>
                </a:lnTo>
                <a:lnTo>
                  <a:pt x="123715" y="49575"/>
                </a:lnTo>
                <a:lnTo>
                  <a:pt x="96774" y="51180"/>
                </a:lnTo>
                <a:lnTo>
                  <a:pt x="193548" y="51180"/>
                </a:lnTo>
                <a:lnTo>
                  <a:pt x="193548" y="30225"/>
                </a:lnTo>
                <a:lnTo>
                  <a:pt x="193294" y="30225"/>
                </a:lnTo>
                <a:lnTo>
                  <a:pt x="191643" y="24637"/>
                </a:lnTo>
                <a:lnTo>
                  <a:pt x="179534" y="14841"/>
                </a:lnTo>
                <a:lnTo>
                  <a:pt x="167153" y="1028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89" name="object 189"/>
          <p:cNvSpPr/>
          <p:nvPr/>
        </p:nvSpPr>
        <p:spPr>
          <a:xfrm>
            <a:off x="7686296" y="3999575"/>
            <a:ext cx="309453" cy="307898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0" name="object 190"/>
          <p:cNvSpPr txBox="1"/>
          <p:nvPr/>
        </p:nvSpPr>
        <p:spPr>
          <a:xfrm>
            <a:off x="8058211" y="4051280"/>
            <a:ext cx="559816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IoT Device  Manag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ement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91" name="object 191"/>
          <p:cNvSpPr txBox="1"/>
          <p:nvPr/>
        </p:nvSpPr>
        <p:spPr>
          <a:xfrm>
            <a:off x="9292398" y="3503904"/>
            <a:ext cx="559816" cy="234626"/>
          </a:xfrm>
          <a:prstGeom prst="rect">
            <a:avLst/>
          </a:prstGeom>
        </p:spPr>
        <p:txBody>
          <a:bodyPr vert="horz" wrap="square" lIns="0" tIns="29157" rIns="0" bIns="0" rtlCol="0">
            <a:spAutoFit/>
          </a:bodyPr>
          <a:lstStyle/>
          <a:p>
            <a:pPr marR="5184">
              <a:lnSpc>
                <a:spcPts val="806"/>
              </a:lnSpc>
              <a:spcBef>
                <a:spcPts val="230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Data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Source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Manag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ement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192" name="object 192"/>
          <p:cNvSpPr/>
          <p:nvPr/>
        </p:nvSpPr>
        <p:spPr>
          <a:xfrm>
            <a:off x="8916337" y="3484855"/>
            <a:ext cx="325004" cy="325003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3" name="object 193"/>
          <p:cNvSpPr/>
          <p:nvPr/>
        </p:nvSpPr>
        <p:spPr>
          <a:xfrm>
            <a:off x="358926" y="533379"/>
            <a:ext cx="1547269" cy="4155207"/>
          </a:xfrm>
          <a:custGeom>
            <a:avLst/>
            <a:gdLst/>
            <a:ahLst/>
            <a:cxnLst/>
            <a:rect l="l" t="t" r="r" b="b"/>
            <a:pathLst>
              <a:path w="1516380" h="4072254">
                <a:moveTo>
                  <a:pt x="0" y="4072128"/>
                </a:moveTo>
                <a:lnTo>
                  <a:pt x="1516380" y="4072128"/>
                </a:lnTo>
                <a:lnTo>
                  <a:pt x="1516380" y="0"/>
                </a:lnTo>
                <a:lnTo>
                  <a:pt x="0" y="0"/>
                </a:lnTo>
                <a:lnTo>
                  <a:pt x="0" y="4072128"/>
                </a:lnTo>
                <a:close/>
              </a:path>
            </a:pathLst>
          </a:custGeom>
          <a:solidFill>
            <a:srgbClr val="1B3B71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4" name="object 194"/>
          <p:cNvSpPr/>
          <p:nvPr/>
        </p:nvSpPr>
        <p:spPr>
          <a:xfrm>
            <a:off x="562638" y="1514612"/>
            <a:ext cx="298569" cy="298569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5" name="object 195"/>
          <p:cNvSpPr/>
          <p:nvPr/>
        </p:nvSpPr>
        <p:spPr>
          <a:xfrm>
            <a:off x="562638" y="2335677"/>
            <a:ext cx="289238" cy="287682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6" name="object 196"/>
          <p:cNvSpPr/>
          <p:nvPr/>
        </p:nvSpPr>
        <p:spPr>
          <a:xfrm>
            <a:off x="562638" y="2743098"/>
            <a:ext cx="290793" cy="289237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7" name="object 197"/>
          <p:cNvSpPr/>
          <p:nvPr/>
        </p:nvSpPr>
        <p:spPr>
          <a:xfrm>
            <a:off x="562638" y="1128963"/>
            <a:ext cx="286128" cy="286127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8" name="object 198"/>
          <p:cNvSpPr/>
          <p:nvPr/>
        </p:nvSpPr>
        <p:spPr>
          <a:xfrm>
            <a:off x="562639" y="3517511"/>
            <a:ext cx="236366" cy="261246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199" name="object 199"/>
          <p:cNvSpPr/>
          <p:nvPr/>
        </p:nvSpPr>
        <p:spPr>
          <a:xfrm>
            <a:off x="562638" y="3926487"/>
            <a:ext cx="292348" cy="29234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0" name="object 200"/>
          <p:cNvSpPr/>
          <p:nvPr/>
        </p:nvSpPr>
        <p:spPr>
          <a:xfrm>
            <a:off x="562639" y="4368119"/>
            <a:ext cx="251916" cy="251916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1" name="object 201"/>
          <p:cNvSpPr/>
          <p:nvPr/>
        </p:nvSpPr>
        <p:spPr>
          <a:xfrm>
            <a:off x="562638" y="1925144"/>
            <a:ext cx="298569" cy="297013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2" name="object 202"/>
          <p:cNvSpPr/>
          <p:nvPr/>
        </p:nvSpPr>
        <p:spPr>
          <a:xfrm>
            <a:off x="536202" y="3108534"/>
            <a:ext cx="334334" cy="332780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203" name="object 203"/>
          <p:cNvSpPr txBox="1"/>
          <p:nvPr/>
        </p:nvSpPr>
        <p:spPr>
          <a:xfrm>
            <a:off x="358926" y="631478"/>
            <a:ext cx="1547269" cy="4038618"/>
          </a:xfrm>
          <a:prstGeom prst="rect">
            <a:avLst/>
          </a:prstGeom>
        </p:spPr>
        <p:txBody>
          <a:bodyPr vert="horz" wrap="square" lIns="0" tIns="35636" rIns="0" bIns="0" rtlCol="0">
            <a:spAutoFit/>
          </a:bodyPr>
          <a:lstStyle/>
          <a:p>
            <a:pPr marL="279916" marR="271493" indent="113392">
              <a:lnSpc>
                <a:spcPts val="1520"/>
              </a:lnSpc>
              <a:spcBef>
                <a:spcPts val="281"/>
              </a:spcBef>
            </a:pPr>
            <a:r>
              <a:rPr sz="1378" b="1" dirty="0">
                <a:solidFill>
                  <a:srgbClr val="FFFFFF"/>
                </a:solidFill>
                <a:latin typeface="Calibri"/>
                <a:cs typeface="Calibri"/>
              </a:rPr>
              <a:t>Security </a:t>
            </a:r>
            <a:r>
              <a:rPr sz="1378" b="1" spc="5" dirty="0">
                <a:solidFill>
                  <a:srgbClr val="FFFFFF"/>
                </a:solidFill>
                <a:latin typeface="Calibri"/>
                <a:cs typeface="Calibri"/>
              </a:rPr>
              <a:t>&amp;  </a:t>
            </a:r>
            <a:r>
              <a:rPr sz="1378" b="1" spc="15" dirty="0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1378" b="1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378" b="1" spc="-5" dirty="0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sz="1378" b="1" dirty="0">
                <a:solidFill>
                  <a:srgbClr val="FFFFFF"/>
                </a:solidFill>
                <a:latin typeface="Calibri"/>
                <a:cs typeface="Calibri"/>
              </a:rPr>
              <a:t>agement</a:t>
            </a:r>
            <a:endParaRPr sz="1378">
              <a:latin typeface="Calibri"/>
              <a:cs typeface="Calibri"/>
            </a:endParaRPr>
          </a:p>
          <a:p>
            <a:pPr>
              <a:spcBef>
                <a:spcPts val="20"/>
              </a:spcBef>
            </a:pPr>
            <a:endParaRPr sz="1020">
              <a:latin typeface="Times New Roman"/>
              <a:cs typeface="Times New Roman"/>
            </a:endParaRPr>
          </a:p>
          <a:p>
            <a:pPr marL="544929" marR="335640">
              <a:lnSpc>
                <a:spcPts val="806"/>
              </a:lnSpc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Service</a:t>
            </a:r>
            <a:r>
              <a:rPr sz="765" spc="-87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Creation 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&amp;</a:t>
            </a:r>
            <a:r>
              <a:rPr sz="765" spc="-46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Configuration</a:t>
            </a:r>
            <a:endParaRPr sz="765">
              <a:latin typeface="Segoe UI Light"/>
              <a:cs typeface="Segoe UI Light"/>
            </a:endParaRPr>
          </a:p>
          <a:p>
            <a:pPr>
              <a:spcBef>
                <a:spcPts val="41"/>
              </a:spcBef>
            </a:pPr>
            <a:endParaRPr sz="1020">
              <a:latin typeface="Times New Roman"/>
              <a:cs typeface="Times New Roman"/>
            </a:endParaRPr>
          </a:p>
          <a:p>
            <a:pPr marL="557888" marR="372574">
              <a:lnSpc>
                <a:spcPts val="806"/>
              </a:lnSpc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User/Group  Directory</a:t>
            </a:r>
            <a:r>
              <a:rPr sz="765" spc="-116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Store</a:t>
            </a:r>
            <a:endParaRPr sz="765">
              <a:latin typeface="Segoe UI Light"/>
              <a:cs typeface="Segoe UI Light"/>
            </a:endParaRPr>
          </a:p>
          <a:p>
            <a:pPr>
              <a:spcBef>
                <a:spcPts val="31"/>
              </a:spcBef>
            </a:pPr>
            <a:endParaRPr sz="1378">
              <a:latin typeface="Times New Roman"/>
              <a:cs typeface="Times New Roman"/>
            </a:endParaRPr>
          </a:p>
          <a:p>
            <a:pPr marL="557888" marR="323329">
              <a:lnSpc>
                <a:spcPts val="806"/>
              </a:lnSpc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Identity</a:t>
            </a:r>
            <a:r>
              <a:rPr sz="765" spc="-107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Sign-Up 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and</a:t>
            </a:r>
            <a:r>
              <a:rPr sz="765" spc="-15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sign-in</a:t>
            </a:r>
            <a:endParaRPr sz="765">
              <a:latin typeface="Segoe UI Light"/>
              <a:cs typeface="Segoe UI Light"/>
            </a:endParaRPr>
          </a:p>
          <a:p>
            <a:pPr>
              <a:spcBef>
                <a:spcPts val="15"/>
              </a:spcBef>
            </a:pPr>
            <a:endParaRPr sz="1327">
              <a:latin typeface="Times New Roman"/>
              <a:cs typeface="Times New Roman"/>
            </a:endParaRPr>
          </a:p>
          <a:p>
            <a:pPr marL="519659" marR="424410">
              <a:lnSpc>
                <a:spcPts val="806"/>
              </a:lnSpc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Multi-Factor  Authentication</a:t>
            </a:r>
            <a:endParaRPr sz="765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1020">
              <a:latin typeface="Times New Roman"/>
              <a:cs typeface="Times New Roman"/>
            </a:endParaRPr>
          </a:p>
          <a:p>
            <a:pPr marL="553353" marR="247518">
              <a:lnSpc>
                <a:spcPts val="806"/>
              </a:lnSpc>
              <a:spcBef>
                <a:spcPts val="633"/>
              </a:spcBef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Scheduled</a:t>
            </a:r>
            <a:r>
              <a:rPr sz="765" spc="-71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Service 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Management</a:t>
            </a:r>
            <a:endParaRPr sz="765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1071">
              <a:latin typeface="Times New Roman"/>
              <a:cs typeface="Times New Roman"/>
            </a:endParaRPr>
          </a:p>
          <a:p>
            <a:pPr marL="543633" marR="591582">
              <a:lnSpc>
                <a:spcPts val="806"/>
              </a:lnSpc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Task  S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chedu</a:t>
            </a: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l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er</a:t>
            </a:r>
            <a:endParaRPr sz="765">
              <a:latin typeface="Segoe UI Light"/>
              <a:cs typeface="Segoe UI Light"/>
            </a:endParaRPr>
          </a:p>
          <a:p>
            <a:pPr>
              <a:spcBef>
                <a:spcPts val="26"/>
              </a:spcBef>
            </a:pPr>
            <a:endParaRPr sz="1327">
              <a:latin typeface="Times New Roman"/>
              <a:cs typeface="Times New Roman"/>
            </a:endParaRPr>
          </a:p>
          <a:p>
            <a:pPr marL="551409" marR="384885">
              <a:lnSpc>
                <a:spcPts val="806"/>
              </a:lnSpc>
            </a:pP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Encryption</a:t>
            </a:r>
            <a:r>
              <a:rPr sz="765" spc="-102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Key  Store</a:t>
            </a:r>
            <a:endParaRPr sz="765">
              <a:latin typeface="Segoe UI Light"/>
              <a:cs typeface="Segoe UI Light"/>
            </a:endParaRPr>
          </a:p>
          <a:p>
            <a:pPr>
              <a:spcBef>
                <a:spcPts val="20"/>
              </a:spcBef>
            </a:pPr>
            <a:endParaRPr sz="1327">
              <a:latin typeface="Times New Roman"/>
              <a:cs typeface="Times New Roman"/>
            </a:endParaRPr>
          </a:p>
          <a:p>
            <a:pPr marL="569552" marR="244926">
              <a:lnSpc>
                <a:spcPts val="806"/>
              </a:lnSpc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Software/Solution  Marketplace</a:t>
            </a:r>
            <a:endParaRPr sz="765">
              <a:latin typeface="Segoe UI Light"/>
              <a:cs typeface="Segoe UI Light"/>
            </a:endParaRPr>
          </a:p>
          <a:p>
            <a:pPr>
              <a:lnSpc>
                <a:spcPct val="100000"/>
              </a:lnSpc>
            </a:pPr>
            <a:endParaRPr sz="1020">
              <a:latin typeface="Times New Roman"/>
              <a:cs typeface="Times New Roman"/>
            </a:endParaRPr>
          </a:p>
          <a:p>
            <a:pPr marL="553353" marR="447088">
              <a:lnSpc>
                <a:spcPts val="806"/>
              </a:lnSpc>
              <a:spcBef>
                <a:spcPts val="622"/>
              </a:spcBef>
            </a:pPr>
            <a:r>
              <a:rPr sz="765" spc="-5" dirty="0">
                <a:solidFill>
                  <a:srgbClr val="FFFFFF"/>
                </a:solidFill>
                <a:latin typeface="Segoe UI Light"/>
                <a:cs typeface="Segoe UI Light"/>
              </a:rPr>
              <a:t>Pre-Build</a:t>
            </a:r>
            <a:r>
              <a:rPr sz="765" spc="-71" dirty="0">
                <a:solidFill>
                  <a:srgbClr val="FFFFFF"/>
                </a:solidFill>
                <a:latin typeface="Segoe UI Light"/>
                <a:cs typeface="Segoe UI Light"/>
              </a:rPr>
              <a:t> </a:t>
            </a:r>
            <a:r>
              <a:rPr sz="765" dirty="0">
                <a:solidFill>
                  <a:srgbClr val="FFFFFF"/>
                </a:solidFill>
                <a:latin typeface="Segoe UI Light"/>
                <a:cs typeface="Segoe UI Light"/>
              </a:rPr>
              <a:t>VM  Images</a:t>
            </a:r>
            <a:endParaRPr sz="765">
              <a:latin typeface="Segoe UI Light"/>
              <a:cs typeface="Segoe UI Light"/>
            </a:endParaRPr>
          </a:p>
        </p:txBody>
      </p:sp>
      <p:sp>
        <p:nvSpPr>
          <p:cNvPr id="204" name="object 204"/>
          <p:cNvSpPr txBox="1">
            <a:spLocks noGrp="1"/>
          </p:cNvSpPr>
          <p:nvPr>
            <p:ph type="title"/>
          </p:nvPr>
        </p:nvSpPr>
        <p:spPr>
          <a:xfrm>
            <a:off x="9387904" y="144749"/>
            <a:ext cx="2676620" cy="305825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1837" u="heavy" spc="-15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Calibri"/>
                <a:cs typeface="Calibri"/>
                <a:hlinkClick r:id="rId106"/>
              </a:rPr>
              <a:t>http://aka.ms/azposterapp</a:t>
            </a:r>
            <a:r>
              <a:rPr sz="1837" u="heavy" dirty="0">
                <a:solidFill>
                  <a:srgbClr val="0078D6"/>
                </a:solidFill>
                <a:uFill>
                  <a:solidFill>
                    <a:srgbClr val="0078D6"/>
                  </a:solidFill>
                </a:uFill>
                <a:latin typeface="Calibri"/>
                <a:cs typeface="Calibri"/>
              </a:rPr>
              <a:t>  </a:t>
            </a:r>
            <a:endParaRPr sz="1837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07873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22" y="0"/>
            <a:ext cx="12440356" cy="69977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1574B8"/>
          </a:solidFill>
        </p:spPr>
        <p:txBody>
          <a:bodyPr wrap="square" lIns="0" tIns="0" rIns="0" bIns="0" rtlCol="0"/>
          <a:lstStyle/>
          <a:p>
            <a:endParaRPr sz="1837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71437" y="2890906"/>
            <a:ext cx="5303997" cy="1049523"/>
          </a:xfrm>
          <a:prstGeom prst="rect">
            <a:avLst/>
          </a:prstGeom>
        </p:spPr>
        <p:txBody>
          <a:bodyPr vert="horz" wrap="square" lIns="0" tIns="12959" rIns="0" bIns="0" rtlCol="0">
            <a:spAutoFit/>
          </a:bodyPr>
          <a:lstStyle/>
          <a:p>
            <a:pPr marL="12959">
              <a:spcBef>
                <a:spcPts val="102"/>
              </a:spcBef>
            </a:pPr>
            <a:r>
              <a:rPr sz="6735" spc="-26" dirty="0">
                <a:latin typeface="Segoe UI"/>
                <a:cs typeface="Segoe UI"/>
              </a:rPr>
              <a:t>Azure </a:t>
            </a:r>
            <a:r>
              <a:rPr sz="6735" spc="-5" dirty="0">
                <a:latin typeface="Segoe UI"/>
                <a:cs typeface="Segoe UI"/>
              </a:rPr>
              <a:t>is</a:t>
            </a:r>
            <a:r>
              <a:rPr sz="6735" spc="-20" dirty="0">
                <a:latin typeface="Segoe UI"/>
                <a:cs typeface="Segoe UI"/>
              </a:rPr>
              <a:t> </a:t>
            </a:r>
            <a:r>
              <a:rPr sz="6735" dirty="0">
                <a:latin typeface="Segoe UI"/>
                <a:cs typeface="Segoe UI"/>
              </a:rPr>
              <a:t>Open</a:t>
            </a:r>
            <a:endParaRPr sz="6735">
              <a:latin typeface="Segoe UI"/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2119783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5_COLOR TEMPLATE">
  <a:themeElements>
    <a:clrScheme name="Custom 11">
      <a:dk1>
        <a:srgbClr val="505050"/>
      </a:dk1>
      <a:lt1>
        <a:srgbClr val="FFFFFF"/>
      </a:lt1>
      <a:dk2>
        <a:srgbClr val="002050"/>
      </a:dk2>
      <a:lt2>
        <a:srgbClr val="CDF4FF"/>
      </a:lt2>
      <a:accent1>
        <a:srgbClr val="0078D7"/>
      </a:accent1>
      <a:accent2>
        <a:srgbClr val="D83B01"/>
      </a:accent2>
      <a:accent3>
        <a:srgbClr val="107C10"/>
      </a:accent3>
      <a:accent4>
        <a:srgbClr val="B4009E"/>
      </a:accent4>
      <a:accent5>
        <a:srgbClr val="5C2D91"/>
      </a:accent5>
      <a:accent6>
        <a:srgbClr val="008272"/>
      </a:accent6>
      <a:hlink>
        <a:srgbClr val="CDF4FF"/>
      </a:hlink>
      <a:folHlink>
        <a:srgbClr val="CDF4FF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oduct_Brand_template_16-9_Business_DARK_BLUE_1.potx" id="{0F2C6A5A-CB9F-44E8-92D9-A9A1E28D15E7}" vid="{2D6B5C47-15D3-4853-A69E-31534ABCEC61}"/>
    </a:ext>
  </a:extLst>
</a:theme>
</file>

<file path=ppt/theme/theme3.xml><?xml version="1.0" encoding="utf-8"?>
<a:theme xmlns:a="http://schemas.openxmlformats.org/drawingml/2006/main" name="5-30721_Build_2016_Template_Light">
  <a:themeElements>
    <a:clrScheme name="Build 2016">
      <a:dk1>
        <a:srgbClr val="505050"/>
      </a:dk1>
      <a:lt1>
        <a:srgbClr val="FFFFFF"/>
      </a:lt1>
      <a:dk2>
        <a:srgbClr val="0078D7"/>
      </a:dk2>
      <a:lt2>
        <a:srgbClr val="F8F8F8"/>
      </a:lt2>
      <a:accent1>
        <a:srgbClr val="0078D7"/>
      </a:accent1>
      <a:accent2>
        <a:srgbClr val="002050"/>
      </a:accent2>
      <a:accent3>
        <a:srgbClr val="00BCF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Build_2016_16x9_Template.potx" id="{2D9F1654-7A66-4699-829C-201E10216A69}" vid="{2DD1E4E3-0871-45BE-BEDE-345B55444DC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</TotalTime>
  <Words>581</Words>
  <Application>Microsoft Office PowerPoint</Application>
  <PresentationFormat>Custom</PresentationFormat>
  <Paragraphs>250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35</vt:i4>
      </vt:variant>
    </vt:vector>
  </HeadingPairs>
  <TitlesOfParts>
    <vt:vector size="48" baseType="lpstr">
      <vt:lpstr>Arial</vt:lpstr>
      <vt:lpstr>Calibri</vt:lpstr>
      <vt:lpstr>Consolas</vt:lpstr>
      <vt:lpstr>Courier New</vt:lpstr>
      <vt:lpstr>Segoe UI</vt:lpstr>
      <vt:lpstr>Segoe UI Light</vt:lpstr>
      <vt:lpstr>Segoe UI Semibold</vt:lpstr>
      <vt:lpstr>Segoe UI Semilight</vt:lpstr>
      <vt:lpstr>Times New Roman</vt:lpstr>
      <vt:lpstr>Wingdings</vt:lpstr>
      <vt:lpstr>Office Theme</vt:lpstr>
      <vt:lpstr>5_COLOR TEMPLATE</vt:lpstr>
      <vt:lpstr>5-30721_Build_2016_Template_Light</vt:lpstr>
      <vt:lpstr>PowerPoint Presentation</vt:lpstr>
      <vt:lpstr>Azure is Global</vt:lpstr>
      <vt:lpstr>PowerPoint Presentation</vt:lpstr>
      <vt:lpstr>Azure as Innovation  Enabler</vt:lpstr>
      <vt:lpstr>Architectural Evolution</vt:lpstr>
      <vt:lpstr>Learn and Engage</vt:lpstr>
      <vt:lpstr>Data Driven Innovation</vt:lpstr>
      <vt:lpstr>http://aka.ms/azposterapp  </vt:lpstr>
      <vt:lpstr>Azure is Open</vt:lpstr>
      <vt:lpstr>Microsoft Azure: an Open Ecosystem</vt:lpstr>
      <vt:lpstr>Azure is Control</vt:lpstr>
      <vt:lpstr>PowerPoint Presentation</vt:lpstr>
      <vt:lpstr>PowerPoint Presentation</vt:lpstr>
      <vt:lpstr>PowerPoint Presentation</vt:lpstr>
      <vt:lpstr>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DBaaS</vt:lpstr>
      <vt:lpstr>The Continuum from IaaS to PaaS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Storage Comparison With Azure, you have many managed data store options and you can use the  right store for the job</vt:lpstr>
      <vt:lpstr>PowerPoint Presentation</vt:lpstr>
      <vt:lpstr>PowerPoint Presentation</vt:lpstr>
      <vt:lpstr>PowerPoint Presentation</vt:lpstr>
      <vt:lpstr>What is Application Insights?</vt:lpstr>
      <vt:lpstr>Identify &amp; Triage issues. Availablity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Mrityunjay Bhadauria</cp:lastModifiedBy>
  <cp:revision>7</cp:revision>
  <dcterms:modified xsi:type="dcterms:W3CDTF">2017-10-06T02:55:21Z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Ref">
    <vt:lpwstr>https://api.informationprotection.azure.com/api/72f988bf-86f1-41af-91ab-2d7cd011db47</vt:lpwstr>
  </property>
  <property fmtid="{D5CDD505-2E9C-101B-9397-08002B2CF9AE}" pid="5" name="MSIP_Label_f42aa342-8706-4288-bd11-ebb85995028c_Owner">
    <vt:lpwstr>v-trmadd@microsoft.com</vt:lpwstr>
  </property>
  <property fmtid="{D5CDD505-2E9C-101B-9397-08002B2CF9AE}" pid="6" name="MSIP_Label_f42aa342-8706-4288-bd11-ebb85995028c_SetDate">
    <vt:lpwstr>2017-09-27T19:01:41.0311116+05:30</vt:lpwstr>
  </property>
  <property fmtid="{D5CDD505-2E9C-101B-9397-08002B2CF9AE}" pid="7" name="MSIP_Label_f42aa342-8706-4288-bd11-ebb85995028c_Name">
    <vt:lpwstr>General</vt:lpwstr>
  </property>
  <property fmtid="{D5CDD505-2E9C-101B-9397-08002B2CF9AE}" pid="8" name="MSIP_Label_f42aa342-8706-4288-bd11-ebb85995028c_Application">
    <vt:lpwstr>Microsoft Azure Information Protection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